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2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90" r:id="rId30"/>
    <p:sldId id="291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1FCB3-0A7B-46F4-8F02-393D18E06184}" v="39" dt="2024-03-02T22:42:5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רון שוסטר" userId="45c845c6-53e5-4450-93fc-84665b799a15" providerId="ADAL" clId="{5291FCB3-0A7B-46F4-8F02-393D18E06184}"/>
    <pc:docChg chg="undo redo custSel addSld delSld modSld">
      <pc:chgData name="רון שוסטר" userId="45c845c6-53e5-4450-93fc-84665b799a15" providerId="ADAL" clId="{5291FCB3-0A7B-46F4-8F02-393D18E06184}" dt="2024-03-02T22:44:52.209" v="694" actId="1076"/>
      <pc:docMkLst>
        <pc:docMk/>
      </pc:docMkLst>
      <pc:sldChg chg="addSp delSp modSp mod delDesignElem chgLayout">
        <pc:chgData name="רון שוסטר" userId="45c845c6-53e5-4450-93fc-84665b799a15" providerId="ADAL" clId="{5291FCB3-0A7B-46F4-8F02-393D18E06184}" dt="2024-03-02T22:36:53.375" v="512" actId="122"/>
        <pc:sldMkLst>
          <pc:docMk/>
          <pc:sldMk cId="638951530" sldId="256"/>
        </pc:sldMkLst>
        <pc:spChg chg="mod ord">
          <ac:chgData name="רון שוסטר" userId="45c845c6-53e5-4450-93fc-84665b799a15" providerId="ADAL" clId="{5291FCB3-0A7B-46F4-8F02-393D18E06184}" dt="2024-03-02T22:34:20.404" v="392" actId="1076"/>
          <ac:spMkLst>
            <pc:docMk/>
            <pc:sldMk cId="638951530" sldId="256"/>
            <ac:spMk id="2" creationId="{74D03ED0-D4EE-75EE-5322-18FB4E0DA9A7}"/>
          </ac:spMkLst>
        </pc:spChg>
        <pc:spChg chg="add mod">
          <ac:chgData name="רון שוסטר" userId="45c845c6-53e5-4450-93fc-84665b799a15" providerId="ADAL" clId="{5291FCB3-0A7B-46F4-8F02-393D18E06184}" dt="2024-03-02T22:36:53.375" v="512" actId="122"/>
          <ac:spMkLst>
            <pc:docMk/>
            <pc:sldMk cId="638951530" sldId="256"/>
            <ac:spMk id="3" creationId="{3A28A17F-BF84-692A-0AB6-CAAFD73530EE}"/>
          </ac:spMkLst>
        </pc:spChg>
        <pc:spChg chg="add del mod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3" creationId="{BA2D9677-A155-C384-7783-66FE53C672D3}"/>
          </ac:spMkLst>
        </pc:spChg>
        <pc:spChg chg="add del mod ord">
          <ac:chgData name="רון שוסטר" userId="45c845c6-53e5-4450-93fc-84665b799a15" providerId="ADAL" clId="{5291FCB3-0A7B-46F4-8F02-393D18E06184}" dt="2024-03-02T22:23:28.492" v="302" actId="6264"/>
          <ac:spMkLst>
            <pc:docMk/>
            <pc:sldMk cId="638951530" sldId="256"/>
            <ac:spMk id="4" creationId="{222EEA45-7CD0-AA83-E375-DF973E54B1A2}"/>
          </ac:spMkLst>
        </pc:spChg>
        <pc:spChg chg="add del mod">
          <ac:chgData name="רון שוסטר" userId="45c845c6-53e5-4450-93fc-84665b799a15" providerId="ADAL" clId="{5291FCB3-0A7B-46F4-8F02-393D18E06184}" dt="2024-03-02T22:23:28.492" v="302" actId="6264"/>
          <ac:spMkLst>
            <pc:docMk/>
            <pc:sldMk cId="638951530" sldId="256"/>
            <ac:spMk id="7" creationId="{8AD3A370-3C30-C2D3-C1EF-DB1C4ACAEC20}"/>
          </ac:spMkLst>
        </pc:spChg>
        <pc:spChg chg="add del mod ord">
          <ac:chgData name="רון שוסטר" userId="45c845c6-53e5-4450-93fc-84665b799a15" providerId="ADAL" clId="{5291FCB3-0A7B-46F4-8F02-393D18E06184}" dt="2024-03-02T22:33:05.593" v="379" actId="478"/>
          <ac:spMkLst>
            <pc:docMk/>
            <pc:sldMk cId="638951530" sldId="256"/>
            <ac:spMk id="8" creationId="{A03F014B-6430-CACB-9B35-3BE8CD12856A}"/>
          </ac:spMkLst>
        </pc:spChg>
        <pc:spChg chg="del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10" creationId="{BCED4D40-4B67-4331-AC48-79B82B4A47D8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1" creationId="{2151139A-886F-4B97-8815-729AD3831BBD}"/>
          </ac:spMkLst>
        </pc:spChg>
        <pc:spChg chg="del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12" creationId="{670CEDEF-4F34-412E-84EE-329C1E936AF5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3" creationId="{AB5E08C4-8CDD-4623-A5B8-E998C6DEE3B7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5" creationId="{AFFC87AC-C919-4FE5-BAC3-39509E001152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7" creationId="{7D0659F6-0853-468D-B1B2-44FDBE98B80F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9" creationId="{15F33878-D502-4FFA-8ACE-F2AECDB2A23F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21" creationId="{977ACDD7-882D-4B81-A213-84C82B96B01E}"/>
          </ac:spMkLst>
        </pc:spChg>
        <pc:spChg chg="add del">
          <ac:chgData name="רון שוסטר" userId="45c845c6-53e5-4450-93fc-84665b799a15" providerId="ADAL" clId="{5291FCB3-0A7B-46F4-8F02-393D18E06184}" dt="2024-03-02T22:33:38.085" v="384" actId="26606"/>
          <ac:spMkLst>
            <pc:docMk/>
            <pc:sldMk cId="638951530" sldId="256"/>
            <ac:spMk id="25" creationId="{C7D023E4-8DE1-436E-9847-ED6A4B4B04FD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2" creationId="{2151139A-886F-4B97-8815-729AD3831BBD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3" creationId="{AB5E08C4-8CDD-4623-A5B8-E998C6DEE3B7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4" creationId="{AFFC87AC-C919-4FE5-BAC3-39509E001152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5" creationId="{7D0659F6-0853-468D-B1B2-44FDBE98B80F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6" creationId="{15F33878-D502-4FFA-8ACE-F2AECDB2A23F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7" creationId="{977ACDD7-882D-4B81-A213-84C82B96B01E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39" creationId="{2151139A-886F-4B97-8815-729AD3831BBD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0" creationId="{AB5E08C4-8CDD-4623-A5B8-E998C6DEE3B7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1" creationId="{15F33878-D502-4FFA-8ACE-F2AECDB2A23F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2" creationId="{D3539FEE-81D3-4406-802E-60B20B16F4F6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3" creationId="{DC701763-729E-462F-A5A8-E0DEFEB1E2E4}"/>
          </ac:spMkLst>
        </pc:spChg>
        <pc:grpChg chg="add del">
          <ac:chgData name="רון שוסטר" userId="45c845c6-53e5-4450-93fc-84665b799a15" providerId="ADAL" clId="{5291FCB3-0A7B-46F4-8F02-393D18E06184}" dt="2024-03-02T22:33:38.085" v="384" actId="26606"/>
          <ac:grpSpMkLst>
            <pc:docMk/>
            <pc:sldMk cId="638951530" sldId="256"/>
            <ac:grpSpMk id="26" creationId="{ACBD2BC8-5312-43CD-BD09-632BC2B2E4F0}"/>
          </ac:grpSpMkLst>
        </pc:grpChg>
        <pc:grpChg chg="add del">
          <ac:chgData name="רון שוסטר" userId="45c845c6-53e5-4450-93fc-84665b799a15" providerId="ADAL" clId="{5291FCB3-0A7B-46F4-8F02-393D18E06184}" dt="2024-03-02T22:33:38.085" v="384" actId="26606"/>
          <ac:grpSpMkLst>
            <pc:docMk/>
            <pc:sldMk cId="638951530" sldId="256"/>
            <ac:grpSpMk id="28" creationId="{E27AF472-EAE3-4572-AB69-B92BD10DBC6D}"/>
          </ac:grpSpMkLst>
        </pc:grpChg>
        <pc:picChg chg="add del mod ord">
          <ac:chgData name="רון שוסטר" userId="45c845c6-53e5-4450-93fc-84665b799a15" providerId="ADAL" clId="{5291FCB3-0A7B-46F4-8F02-393D18E06184}" dt="2024-03-02T22:36:39.832" v="511" actId="478"/>
          <ac:picMkLst>
            <pc:docMk/>
            <pc:sldMk cId="638951530" sldId="256"/>
            <ac:picMk id="5" creationId="{D2D2E048-9A90-A490-16DE-667F8FA5DCAC}"/>
          </ac:picMkLst>
        </pc:picChg>
        <pc:picChg chg="mod">
          <ac:chgData name="רון שוסטר" userId="45c845c6-53e5-4450-93fc-84665b799a15" providerId="ADAL" clId="{5291FCB3-0A7B-46F4-8F02-393D18E06184}" dt="2024-03-02T22:34:20.404" v="392" actId="1076"/>
          <ac:picMkLst>
            <pc:docMk/>
            <pc:sldMk cId="638951530" sldId="256"/>
            <ac:picMk id="6" creationId="{B0AF9A08-061D-0702-35E0-4C92A79A4F81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7:16.592" v="322" actId="207"/>
        <pc:sldMkLst>
          <pc:docMk/>
          <pc:sldMk cId="319665471" sldId="259"/>
        </pc:sldMkLst>
        <pc:spChg chg="add mod">
          <ac:chgData name="רון שוסטר" userId="45c845c6-53e5-4450-93fc-84665b799a15" providerId="ADAL" clId="{5291FCB3-0A7B-46F4-8F02-393D18E06184}" dt="2024-03-02T22:27:16.592" v="322" actId="207"/>
          <ac:spMkLst>
            <pc:docMk/>
            <pc:sldMk cId="319665471" sldId="259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31.747" v="29" actId="782"/>
          <ac:spMkLst>
            <pc:docMk/>
            <pc:sldMk cId="319665471" sldId="259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4:03.430" v="218" actId="20577"/>
          <ac:spMkLst>
            <pc:docMk/>
            <pc:sldMk cId="319665471" sldId="259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09.450" v="13" actId="26606"/>
          <ac:spMkLst>
            <pc:docMk/>
            <pc:sldMk cId="319665471" sldId="259"/>
            <ac:spMk id="12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40:09.450" v="13" actId="26606"/>
          <ac:spMkLst>
            <pc:docMk/>
            <pc:sldMk cId="319665471" sldId="259"/>
            <ac:spMk id="14" creationId="{603A6265-E10C-4B85-9C20-E75FCAF9CC63}"/>
          </ac:spMkLst>
        </pc:spChg>
        <pc:spChg chg="add del">
          <ac:chgData name="רון שוסטר" userId="45c845c6-53e5-4450-93fc-84665b799a15" providerId="ADAL" clId="{5291FCB3-0A7B-46F4-8F02-393D18E06184}" dt="2024-03-02T21:37:58.531" v="1" actId="26606"/>
          <ac:spMkLst>
            <pc:docMk/>
            <pc:sldMk cId="319665471" sldId="259"/>
            <ac:spMk id="15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16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37:58.531" v="1" actId="26606"/>
          <ac:spMkLst>
            <pc:docMk/>
            <pc:sldMk cId="319665471" sldId="259"/>
            <ac:spMk id="17" creationId="{603A6265-E10C-4B85-9C20-E75FCAF9CC63}"/>
          </ac:spMkLst>
        </pc:spChg>
        <pc:spChg chg="add del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18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38:05.307" v="3" actId="26606"/>
          <ac:spMkLst>
            <pc:docMk/>
            <pc:sldMk cId="319665471" sldId="259"/>
            <ac:spMk id="19" creationId="{04812C46-200A-4DEB-A05E-3ED6C68C2387}"/>
          </ac:spMkLst>
        </pc:spChg>
        <pc:spChg chg="add del">
          <ac:chgData name="רון שוסטר" userId="45c845c6-53e5-4450-93fc-84665b799a15" providerId="ADAL" clId="{5291FCB3-0A7B-46F4-8F02-393D18E06184}" dt="2024-03-02T21:38:05.307" v="3" actId="26606"/>
          <ac:spMkLst>
            <pc:docMk/>
            <pc:sldMk cId="319665471" sldId="259"/>
            <ac:spMk id="21" creationId="{D1EA859B-E555-4109-94F3-6700E046E008}"/>
          </ac:spMkLst>
        </pc:spChg>
        <pc:spChg chg="add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22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38:07.683" v="5" actId="26606"/>
          <ac:spMkLst>
            <pc:docMk/>
            <pc:sldMk cId="319665471" sldId="259"/>
            <ac:spMk id="23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38:07.683" v="5" actId="26606"/>
          <ac:spMkLst>
            <pc:docMk/>
            <pc:sldMk cId="319665471" sldId="259"/>
            <ac:spMk id="25" creationId="{603A6265-E10C-4B85-9C20-E75FCAF9CC63}"/>
          </ac:spMkLst>
        </pc:spChg>
        <pc:spChg chg="add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26" creationId="{068C0432-0E90-4CC1-8CD3-D44A90DF07EF}"/>
          </ac:spMkLst>
        </pc:spChg>
        <pc:picChg chg="add del">
          <ac:chgData name="רון שוסטר" userId="45c845c6-53e5-4450-93fc-84665b799a15" providerId="ADAL" clId="{5291FCB3-0A7B-46F4-8F02-393D18E06184}" dt="2024-03-02T21:37:58.531" v="1" actId="26606"/>
          <ac:picMkLst>
            <pc:docMk/>
            <pc:sldMk cId="319665471" sldId="259"/>
            <ac:picMk id="11" creationId="{9D5739F6-DA38-C8C9-3660-3A3E91A37493}"/>
          </ac:picMkLst>
        </pc:picChg>
        <pc:picChg chg="add del">
          <ac:chgData name="רון שוסטר" userId="45c845c6-53e5-4450-93fc-84665b799a15" providerId="ADAL" clId="{5291FCB3-0A7B-46F4-8F02-393D18E06184}" dt="2024-03-02T21:40:09.450" v="13" actId="26606"/>
          <ac:picMkLst>
            <pc:docMk/>
            <pc:sldMk cId="319665471" sldId="259"/>
            <ac:picMk id="13" creationId="{9D5739F6-DA38-C8C9-3660-3A3E91A37493}"/>
          </ac:picMkLst>
        </pc:picChg>
        <pc:picChg chg="add del">
          <ac:chgData name="רון שוסטר" userId="45c845c6-53e5-4450-93fc-84665b799a15" providerId="ADAL" clId="{5291FCB3-0A7B-46F4-8F02-393D18E06184}" dt="2024-03-02T21:38:05.307" v="3" actId="26606"/>
          <ac:picMkLst>
            <pc:docMk/>
            <pc:sldMk cId="319665471" sldId="259"/>
            <ac:picMk id="20" creationId="{0CFC7EF7-252E-0B2D-A066-3C3A2A723CD8}"/>
          </ac:picMkLst>
        </pc:picChg>
        <pc:picChg chg="add del">
          <ac:chgData name="רון שוסטר" userId="45c845c6-53e5-4450-93fc-84665b799a15" providerId="ADAL" clId="{5291FCB3-0A7B-46F4-8F02-393D18E06184}" dt="2024-03-02T21:38:07.683" v="5" actId="26606"/>
          <ac:picMkLst>
            <pc:docMk/>
            <pc:sldMk cId="319665471" sldId="259"/>
            <ac:picMk id="24" creationId="{9D5739F6-DA38-C8C9-3660-3A3E91A37493}"/>
          </ac:picMkLst>
        </pc:picChg>
      </pc:sldChg>
      <pc:sldChg chg="addSp delSp modSp mod setBg delDesignElem chgLayout">
        <pc:chgData name="רון שוסטר" userId="45c845c6-53e5-4450-93fc-84665b799a15" providerId="ADAL" clId="{5291FCB3-0A7B-46F4-8F02-393D18E06184}" dt="2024-03-02T22:27:36.688" v="323" actId="207"/>
        <pc:sldMkLst>
          <pc:docMk/>
          <pc:sldMk cId="2845769697" sldId="261"/>
        </pc:sldMkLst>
        <pc:spChg chg="add del mod ord">
          <ac:chgData name="רון שוסטר" userId="45c845c6-53e5-4450-93fc-84665b799a15" providerId="ADAL" clId="{5291FCB3-0A7B-46F4-8F02-393D18E06184}" dt="2024-03-02T22:25:14.074" v="306" actId="478"/>
          <ac:spMkLst>
            <pc:docMk/>
            <pc:sldMk cId="2845769697" sldId="261"/>
            <ac:spMk id="2" creationId="{F2A779F0-A897-84CD-76B0-174AE63C1BCE}"/>
          </ac:spMkLst>
        </pc:spChg>
        <pc:spChg chg="add del mod ord">
          <ac:chgData name="רון שוסטר" userId="45c845c6-53e5-4450-93fc-84665b799a15" providerId="ADAL" clId="{5291FCB3-0A7B-46F4-8F02-393D18E06184}" dt="2024-03-02T22:25:15.338" v="307" actId="478"/>
          <ac:spMkLst>
            <pc:docMk/>
            <pc:sldMk cId="2845769697" sldId="261"/>
            <ac:spMk id="3" creationId="{D88CE645-EF56-DDC5-C910-61E4F3557EAE}"/>
          </ac:spMkLst>
        </pc:spChg>
        <pc:spChg chg="add mod">
          <ac:chgData name="רון שוסטר" userId="45c845c6-53e5-4450-93fc-84665b799a15" providerId="ADAL" clId="{5291FCB3-0A7B-46F4-8F02-393D18E06184}" dt="2024-03-02T22:27:36.688" v="323" actId="207"/>
          <ac:spMkLst>
            <pc:docMk/>
            <pc:sldMk cId="2845769697" sldId="261"/>
            <ac:spMk id="4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34.943" v="30" actId="782"/>
          <ac:spMkLst>
            <pc:docMk/>
            <pc:sldMk cId="2845769697" sldId="261"/>
            <ac:spMk id="7" creationId="{8A8179C0-6392-DED2-15CA-F749C009A658}"/>
          </ac:spMkLst>
        </pc:spChg>
        <pc:spChg chg="add del mod">
          <ac:chgData name="רון שוסטר" userId="45c845c6-53e5-4450-93fc-84665b799a15" providerId="ADAL" clId="{5291FCB3-0A7B-46F4-8F02-393D18E06184}" dt="2024-03-02T22:05:27.706" v="229" actId="5793"/>
          <ac:spMkLst>
            <pc:docMk/>
            <pc:sldMk cId="2845769697" sldId="261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42.766" v="20" actId="26606"/>
          <ac:spMkLst>
            <pc:docMk/>
            <pc:sldMk cId="2845769697" sldId="261"/>
            <ac:spMk id="12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40:42.766" v="20" actId="26606"/>
          <ac:spMkLst>
            <pc:docMk/>
            <pc:sldMk cId="2845769697" sldId="261"/>
            <ac:spMk id="13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40:06.833" v="11" actId="26606"/>
          <ac:spMkLst>
            <pc:docMk/>
            <pc:sldMk cId="2845769697" sldId="261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5" creationId="{BACC6370-2D7E-4714-9D71-7542949D7D5D}"/>
          </ac:spMkLst>
        </pc:spChg>
        <pc:spChg chg="add del">
          <ac:chgData name="רון שוסטר" userId="45c845c6-53e5-4450-93fc-84665b799a15" providerId="ADAL" clId="{5291FCB3-0A7B-46F4-8F02-393D18E06184}" dt="2024-03-02T21:40:06.833" v="11" actId="26606"/>
          <ac:spMkLst>
            <pc:docMk/>
            <pc:sldMk cId="2845769697" sldId="261"/>
            <ac:spMk id="16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7" creationId="{F68B3F68-107C-434F-AA38-110D5EA91B85}"/>
          </ac:spMkLst>
        </pc:spChg>
        <pc:spChg chg="add del">
          <ac:chgData name="רון שוסטר" userId="45c845c6-53e5-4450-93fc-84665b799a15" providerId="ADAL" clId="{5291FCB3-0A7B-46F4-8F02-393D18E06184}" dt="2024-03-02T22:23:34.753" v="303" actId="6264"/>
          <ac:spMkLst>
            <pc:docMk/>
            <pc:sldMk cId="2845769697" sldId="261"/>
            <ac:spMk id="18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9" creationId="{AAD0DBB9-1A4B-4391-81D4-CB19F9AB918A}"/>
          </ac:spMkLst>
        </pc:spChg>
        <pc:spChg chg="add del">
          <ac:chgData name="רון שוסטר" userId="45c845c6-53e5-4450-93fc-84665b799a15" providerId="ADAL" clId="{5291FCB3-0A7B-46F4-8F02-393D18E06184}" dt="2024-03-02T22:23:34.753" v="303" actId="6264"/>
          <ac:spMkLst>
            <pc:docMk/>
            <pc:sldMk cId="2845769697" sldId="261"/>
            <ac:spMk id="20" creationId="{068C0432-0E90-4CC1-8CD3-D44A90DF07EF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21" creationId="{063BBA22-50EA-4C4D-BE05-F1CE4E63AA56}"/>
          </ac:spMkLst>
        </pc:spChg>
        <pc:graphicFrameChg chg="add del">
          <ac:chgData name="רון שוסטר" userId="45c845c6-53e5-4450-93fc-84665b799a15" providerId="ADAL" clId="{5291FCB3-0A7B-46F4-8F02-393D18E06184}" dt="2024-03-02T21:39:18.399" v="9" actId="26606"/>
          <ac:graphicFrameMkLst>
            <pc:docMk/>
            <pc:sldMk cId="2845769697" sldId="261"/>
            <ac:graphicFrameMk id="11" creationId="{55EDDF27-67BE-BC21-620D-821DB9A795DF}"/>
          </ac:graphicFrameMkLst>
        </pc:graphicFrameChg>
      </pc:sldChg>
      <pc:sldChg chg="addSp delSp modSp mod setBg">
        <pc:chgData name="רון שוסטר" userId="45c845c6-53e5-4450-93fc-84665b799a15" providerId="ADAL" clId="{5291FCB3-0A7B-46F4-8F02-393D18E06184}" dt="2024-03-02T22:27:50.343" v="324" actId="207"/>
        <pc:sldMkLst>
          <pc:docMk/>
          <pc:sldMk cId="2319522704" sldId="262"/>
        </pc:sldMkLst>
        <pc:spChg chg="add mod">
          <ac:chgData name="רון שוסטר" userId="45c845c6-53e5-4450-93fc-84665b799a15" providerId="ADAL" clId="{5291FCB3-0A7B-46F4-8F02-393D18E06184}" dt="2024-03-02T22:27:50.343" v="324" actId="207"/>
          <ac:spMkLst>
            <pc:docMk/>
            <pc:sldMk cId="2319522704" sldId="262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45.194" v="32" actId="782"/>
          <ac:spMkLst>
            <pc:docMk/>
            <pc:sldMk cId="2319522704" sldId="262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6:37.750" v="253" actId="20577"/>
          <ac:spMkLst>
            <pc:docMk/>
            <pc:sldMk cId="2319522704" sldId="262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37.550" v="18" actId="26606"/>
          <ac:spMkLst>
            <pc:docMk/>
            <pc:sldMk cId="2319522704" sldId="262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40:37.550" v="18" actId="26606"/>
          <ac:spMkLst>
            <pc:docMk/>
            <pc:sldMk cId="2319522704" sldId="262"/>
            <ac:spMk id="16" creationId="{DB17E863-922E-4C26-BD64-E8FD41D28661}"/>
          </ac:spMkLst>
        </pc:spChg>
        <pc:spChg chg="add">
          <ac:chgData name="רון שוסטר" userId="45c845c6-53e5-4450-93fc-84665b799a15" providerId="ADAL" clId="{5291FCB3-0A7B-46F4-8F02-393D18E06184}" dt="2024-03-02T21:40:37.563" v="19" actId="26606"/>
          <ac:spMkLst>
            <pc:docMk/>
            <pc:sldMk cId="2319522704" sldId="262"/>
            <ac:spMk id="18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0:37.563" v="19" actId="26606"/>
          <ac:spMkLst>
            <pc:docMk/>
            <pc:sldMk cId="2319522704" sldId="262"/>
            <ac:spMk id="19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7:59.868" v="325" actId="207"/>
        <pc:sldMkLst>
          <pc:docMk/>
          <pc:sldMk cId="2839441055" sldId="263"/>
        </pc:sldMkLst>
        <pc:spChg chg="add mod">
          <ac:chgData name="רון שוסטר" userId="45c845c6-53e5-4450-93fc-84665b799a15" providerId="ADAL" clId="{5291FCB3-0A7B-46F4-8F02-393D18E06184}" dt="2024-03-02T22:27:59.868" v="325" actId="207"/>
          <ac:spMkLst>
            <pc:docMk/>
            <pc:sldMk cId="2839441055" sldId="263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59.564" v="34" actId="782"/>
          <ac:spMkLst>
            <pc:docMk/>
            <pc:sldMk cId="2839441055" sldId="263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7:30.579" v="267" actId="404"/>
          <ac:spMkLst>
            <pc:docMk/>
            <pc:sldMk cId="2839441055" sldId="263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0:54.308" v="22" actId="26606"/>
          <ac:spMkLst>
            <pc:docMk/>
            <pc:sldMk cId="2839441055" sldId="263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0:54.308" v="22" actId="26606"/>
          <ac:spMkLst>
            <pc:docMk/>
            <pc:sldMk cId="2839441055" sldId="263"/>
            <ac:spMk id="16" creationId="{068C0432-0E90-4CC1-8CD3-D44A90DF07EF}"/>
          </ac:spMkLst>
        </pc:spChg>
      </pc:sldChg>
      <pc:sldChg chg="addSp delSp modSp mod setBg delDesignElem chgLayout">
        <pc:chgData name="רון שוסטר" userId="45c845c6-53e5-4450-93fc-84665b799a15" providerId="ADAL" clId="{5291FCB3-0A7B-46F4-8F02-393D18E06184}" dt="2024-03-02T22:28:13.587" v="326" actId="207"/>
        <pc:sldMkLst>
          <pc:docMk/>
          <pc:sldMk cId="105984376" sldId="264"/>
        </pc:sldMkLst>
        <pc:spChg chg="add mod">
          <ac:chgData name="רון שוסטר" userId="45c845c6-53e5-4450-93fc-84665b799a15" providerId="ADAL" clId="{5291FCB3-0A7B-46F4-8F02-393D18E06184}" dt="2024-03-02T22:28:13.587" v="326" actId="207"/>
          <ac:spMkLst>
            <pc:docMk/>
            <pc:sldMk cId="105984376" sldId="264"/>
            <ac:spMk id="2" creationId="{87D682C9-A344-81BC-2402-D91698FDAA89}"/>
          </ac:spMkLst>
        </pc:spChg>
        <pc:spChg chg="add del mod ord">
          <ac:chgData name="רון שוסטר" userId="45c845c6-53e5-4450-93fc-84665b799a15" providerId="ADAL" clId="{5291FCB3-0A7B-46F4-8F02-393D18E06184}" dt="2024-03-02T22:20:10.413" v="286" actId="478"/>
          <ac:spMkLst>
            <pc:docMk/>
            <pc:sldMk cId="105984376" sldId="264"/>
            <ac:spMk id="2" creationId="{EEA27774-16F0-D90D-5599-C4CC21ED482D}"/>
          </ac:spMkLst>
        </pc:spChg>
        <pc:spChg chg="add del mod ord">
          <ac:chgData name="רון שוסטר" userId="45c845c6-53e5-4450-93fc-84665b799a15" providerId="ADAL" clId="{5291FCB3-0A7B-46F4-8F02-393D18E06184}" dt="2024-03-02T22:20:11.715" v="287" actId="478"/>
          <ac:spMkLst>
            <pc:docMk/>
            <pc:sldMk cId="105984376" sldId="264"/>
            <ac:spMk id="4" creationId="{9D72D916-8009-4A53-750C-D763A22FD71F}"/>
          </ac:spMkLst>
        </pc:spChg>
        <pc:spChg chg="add mod">
          <ac:chgData name="רון שוסטר" userId="45c845c6-53e5-4450-93fc-84665b799a15" providerId="ADAL" clId="{5291FCB3-0A7B-46F4-8F02-393D18E06184}" dt="2024-03-02T22:20:43.061" v="294" actId="1076"/>
          <ac:spMkLst>
            <pc:docMk/>
            <pc:sldMk cId="105984376" sldId="264"/>
            <ac:spMk id="5" creationId="{1790F97D-7D55-1132-194B-F1D923299C7B}"/>
          </ac:spMkLst>
        </pc:spChg>
        <pc:spChg chg="mod">
          <ac:chgData name="רון שוסטר" userId="45c845c6-53e5-4450-93fc-84665b799a15" providerId="ADAL" clId="{5291FCB3-0A7B-46F4-8F02-393D18E06184}" dt="2024-03-02T21:43:14.764" v="53" actId="782"/>
          <ac:spMkLst>
            <pc:docMk/>
            <pc:sldMk cId="105984376" sldId="264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2:43.250" v="200" actId="20577"/>
          <ac:spMkLst>
            <pc:docMk/>
            <pc:sldMk cId="105984376" sldId="264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1:16.667" v="26" actId="26606"/>
          <ac:spMkLst>
            <pc:docMk/>
            <pc:sldMk cId="105984376" sldId="264"/>
            <ac:spMk id="11" creationId="{2B97F24A-32CE-4C1C-A50D-3016B394DCFB}"/>
          </ac:spMkLst>
        </pc:spChg>
        <pc:spChg chg="add del">
          <ac:chgData name="רון שוסטר" userId="45c845c6-53e5-4450-93fc-84665b799a15" providerId="ADAL" clId="{5291FCB3-0A7B-46F4-8F02-393D18E06184}" dt="2024-03-02T21:41:16.667" v="26" actId="26606"/>
          <ac:spMkLst>
            <pc:docMk/>
            <pc:sldMk cId="105984376" sldId="264"/>
            <ac:spMk id="12" creationId="{CD8B4F24-440B-49E9-B85D-733523DC064B}"/>
          </ac:spMkLst>
        </pc:spChg>
        <pc:spChg chg="add del">
          <ac:chgData name="רון שוסטר" userId="45c845c6-53e5-4450-93fc-84665b799a15" providerId="ADAL" clId="{5291FCB3-0A7B-46F4-8F02-393D18E06184}" dt="2024-03-02T21:41:06.144" v="24" actId="26606"/>
          <ac:spMkLst>
            <pc:docMk/>
            <pc:sldMk cId="105984376" sldId="264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0:05.030" v="285" actId="6264"/>
          <ac:spMkLst>
            <pc:docMk/>
            <pc:sldMk cId="105984376" sldId="264"/>
            <ac:spMk id="15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1:41:06.144" v="24" actId="26606"/>
          <ac:spMkLst>
            <pc:docMk/>
            <pc:sldMk cId="105984376" sldId="264"/>
            <ac:spMk id="16" creationId="{B2DD41CD-8F47-4F56-AD12-4E2FF7696987}"/>
          </ac:spMkLst>
        </pc:spChg>
        <pc:spChg chg="add del">
          <ac:chgData name="רון שוסטר" userId="45c845c6-53e5-4450-93fc-84665b799a15" providerId="ADAL" clId="{5291FCB3-0A7B-46F4-8F02-393D18E06184}" dt="2024-03-02T22:20:05.030" v="285" actId="6264"/>
          <ac:spMkLst>
            <pc:docMk/>
            <pc:sldMk cId="105984376" sldId="264"/>
            <ac:spMk id="17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3:10.645" v="52" actId="1076"/>
          <ac:picMkLst>
            <pc:docMk/>
            <pc:sldMk cId="105984376" sldId="264"/>
            <ac:picMk id="3" creationId="{C73386A8-19F7-C4AE-4A9C-E777E5FEAE32}"/>
          </ac:picMkLst>
        </pc:picChg>
      </pc:sldChg>
      <pc:sldChg chg="addSp delSp modSp mod setBg delDesignElem chgLayout">
        <pc:chgData name="רון שוסטר" userId="45c845c6-53e5-4450-93fc-84665b799a15" providerId="ADAL" clId="{5291FCB3-0A7B-46F4-8F02-393D18E06184}" dt="2024-03-02T22:28:25.704" v="327" actId="207"/>
        <pc:sldMkLst>
          <pc:docMk/>
          <pc:sldMk cId="3193545961" sldId="265"/>
        </pc:sldMkLst>
        <pc:spChg chg="add del mod ord">
          <ac:chgData name="רון שוסטר" userId="45c845c6-53e5-4450-93fc-84665b799a15" providerId="ADAL" clId="{5291FCB3-0A7B-46F4-8F02-393D18E06184}" dt="2024-03-02T22:20:24.825" v="289" actId="478"/>
          <ac:spMkLst>
            <pc:docMk/>
            <pc:sldMk cId="3193545961" sldId="265"/>
            <ac:spMk id="2" creationId="{606F4B70-F986-A085-6590-FD0D7837DB9F}"/>
          </ac:spMkLst>
        </pc:spChg>
        <pc:spChg chg="add mod">
          <ac:chgData name="רון שוסטר" userId="45c845c6-53e5-4450-93fc-84665b799a15" providerId="ADAL" clId="{5291FCB3-0A7B-46F4-8F02-393D18E06184}" dt="2024-03-02T22:28:25.704" v="327" actId="207"/>
          <ac:spMkLst>
            <pc:docMk/>
            <pc:sldMk cId="3193545961" sldId="265"/>
            <ac:spMk id="2" creationId="{87D682C9-A344-81BC-2402-D91698FDAA89}"/>
          </ac:spMkLst>
        </pc:spChg>
        <pc:spChg chg="add del mod ord">
          <ac:chgData name="רון שוסטר" userId="45c845c6-53e5-4450-93fc-84665b799a15" providerId="ADAL" clId="{5291FCB3-0A7B-46F4-8F02-393D18E06184}" dt="2024-03-02T22:20:27.238" v="290" actId="478"/>
          <ac:spMkLst>
            <pc:docMk/>
            <pc:sldMk cId="3193545961" sldId="265"/>
            <ac:spMk id="4" creationId="{BD13EBEC-8699-C2F1-6B06-952192F5C39E}"/>
          </ac:spMkLst>
        </pc:spChg>
        <pc:spChg chg="add mod">
          <ac:chgData name="רון שוסטר" userId="45c845c6-53e5-4450-93fc-84665b799a15" providerId="ADAL" clId="{5291FCB3-0A7B-46F4-8F02-393D18E06184}" dt="2024-03-02T22:21:12.517" v="295" actId="1076"/>
          <ac:spMkLst>
            <pc:docMk/>
            <pc:sldMk cId="3193545961" sldId="265"/>
            <ac:spMk id="5" creationId="{DC86BBE6-40B8-9572-61E1-6EA1D00CBF0F}"/>
          </ac:spMkLst>
        </pc:spChg>
        <pc:spChg chg="mod">
          <ac:chgData name="רון שוסטר" userId="45c845c6-53e5-4450-93fc-84665b799a15" providerId="ADAL" clId="{5291FCB3-0A7B-46F4-8F02-393D18E06184}" dt="2024-03-02T21:44:59.326" v="67" actId="782"/>
          <ac:spMkLst>
            <pc:docMk/>
            <pc:sldMk cId="3193545961" sldId="265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18:12.504" v="277" actId="20577"/>
          <ac:spMkLst>
            <pc:docMk/>
            <pc:sldMk cId="3193545961" sldId="265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20:21.329" v="288" actId="6264"/>
          <ac:spMkLst>
            <pc:docMk/>
            <pc:sldMk cId="3193545961" sldId="265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0:21.329" v="288" actId="6264"/>
          <ac:spMkLst>
            <pc:docMk/>
            <pc:sldMk cId="3193545961" sldId="265"/>
            <ac:spMk id="16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5:17.514" v="71" actId="1076"/>
          <ac:picMkLst>
            <pc:docMk/>
            <pc:sldMk cId="3193545961" sldId="265"/>
            <ac:picMk id="3" creationId="{5C3641B2-CBAC-86B4-B24D-111F24C82023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8:30.152" v="328" actId="207"/>
        <pc:sldMkLst>
          <pc:docMk/>
          <pc:sldMk cId="3674496666" sldId="266"/>
        </pc:sldMkLst>
        <pc:spChg chg="add mod">
          <ac:chgData name="רון שוסטר" userId="45c845c6-53e5-4450-93fc-84665b799a15" providerId="ADAL" clId="{5291FCB3-0A7B-46F4-8F02-393D18E06184}" dt="2024-03-02T22:28:30.152" v="328" actId="207"/>
          <ac:spMkLst>
            <pc:docMk/>
            <pc:sldMk cId="3674496666" sldId="266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2:18:44.857" v="279" actId="207"/>
          <ac:spMkLst>
            <pc:docMk/>
            <pc:sldMk cId="3674496666" sldId="266"/>
            <ac:spMk id="7" creationId="{8A8179C0-6392-DED2-15CA-F749C009A658}"/>
          </ac:spMkLst>
        </pc:spChg>
        <pc:spChg chg="mod ord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6:35.989" v="80" actId="26606"/>
          <ac:spMkLst>
            <pc:docMk/>
            <pc:sldMk cId="3674496666" sldId="266"/>
            <ac:spMk id="14" creationId="{D75A5B51-0925-4835-8511-A0DD17EAA97C}"/>
          </ac:spMkLst>
        </pc:spChg>
        <pc:spChg chg="add del">
          <ac:chgData name="רון שוסטר" userId="45c845c6-53e5-4450-93fc-84665b799a15" providerId="ADAL" clId="{5291FCB3-0A7B-46F4-8F02-393D18E06184}" dt="2024-03-02T21:46:35.989" v="80" actId="26606"/>
          <ac:spMkLst>
            <pc:docMk/>
            <pc:sldMk cId="3674496666" sldId="266"/>
            <ac:spMk id="16" creationId="{5CDFD20D-8E4F-4E3A-AF87-93F23E0DBFB3}"/>
          </ac:spMkLst>
        </pc:spChg>
        <pc:spChg chg="add del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18" creationId="{53B475F8-50AE-46A0-9943-B2B63183D50C}"/>
          </ac:spMkLst>
        </pc:spChg>
        <pc:spChg chg="add del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19" creationId="{75F6FDB4-2351-48C2-A863-2364A02343C0}"/>
          </ac:spMkLst>
        </pc:spChg>
        <pc:picChg chg="mod or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3" creationId="{C790B356-142B-1057-2AE6-F07FE26D9241}"/>
          </ac:picMkLst>
        </pc:picChg>
        <pc:picChg chg="mod or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5" creationId="{6EE92A69-254B-FB71-38EB-2437A74230AD}"/>
          </ac:picMkLst>
        </pc:picChg>
        <pc:picChg chg="mo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8" creationId="{547098F9-8DEB-32B5-EE92-45D5C6066229}"/>
          </ac:picMkLst>
        </pc:picChg>
      </pc:sldChg>
      <pc:sldChg chg="addSp modSp mod">
        <pc:chgData name="רון שוסטר" userId="45c845c6-53e5-4450-93fc-84665b799a15" providerId="ADAL" clId="{5291FCB3-0A7B-46F4-8F02-393D18E06184}" dt="2024-03-02T22:29:23.982" v="333"/>
        <pc:sldMkLst>
          <pc:docMk/>
          <pc:sldMk cId="2433088886" sldId="267"/>
        </pc:sldMkLst>
        <pc:spChg chg="add mod">
          <ac:chgData name="רון שוסטר" userId="45c845c6-53e5-4450-93fc-84665b799a15" providerId="ADAL" clId="{5291FCB3-0A7B-46F4-8F02-393D18E06184}" dt="2024-03-02T22:21:20.496" v="296"/>
          <ac:spMkLst>
            <pc:docMk/>
            <pc:sldMk cId="2433088886" sldId="267"/>
            <ac:spMk id="2" creationId="{56954494-0701-0F9A-3854-581CE6878DB9}"/>
          </ac:spMkLst>
        </pc:spChg>
        <pc:spChg chg="add mod">
          <ac:chgData name="רון שוסטר" userId="45c845c6-53e5-4450-93fc-84665b799a15" providerId="ADAL" clId="{5291FCB3-0A7B-46F4-8F02-393D18E06184}" dt="2024-03-02T22:29:02.411" v="332" actId="1076"/>
          <ac:spMkLst>
            <pc:docMk/>
            <pc:sldMk cId="2433088886" sldId="267"/>
            <ac:spMk id="2" creationId="{C50BE69F-2CFB-353D-105A-83812B2DC3CA}"/>
          </ac:spMkLst>
        </pc:spChg>
        <pc:spChg chg="add mod">
          <ac:chgData name="רון שוסטר" userId="45c845c6-53e5-4450-93fc-84665b799a15" providerId="ADAL" clId="{5291FCB3-0A7B-46F4-8F02-393D18E06184}" dt="2024-03-02T22:29:23.982" v="333"/>
          <ac:spMkLst>
            <pc:docMk/>
            <pc:sldMk cId="2433088886" sldId="267"/>
            <ac:spMk id="4" creationId="{2E8590F5-CCC8-DB3E-B17C-0885F5BA1D4E}"/>
          </ac:spMkLst>
        </pc:spChg>
        <pc:spChg chg="mod">
          <ac:chgData name="רון שוסטר" userId="45c845c6-53e5-4450-93fc-84665b799a15" providerId="ADAL" clId="{5291FCB3-0A7B-46F4-8F02-393D18E06184}" dt="2024-03-02T22:21:31.702" v="297" actId="207"/>
          <ac:spMkLst>
            <pc:docMk/>
            <pc:sldMk cId="2433088886" sldId="267"/>
            <ac:spMk id="7" creationId="{8A8179C0-6392-DED2-15CA-F749C009A658}"/>
          </ac:spMkLst>
        </pc:spChg>
      </pc:sldChg>
      <pc:sldChg chg="addSp delSp modSp mod setBg delDesignElem chgLayout">
        <pc:chgData name="רון שוסטר" userId="45c845c6-53e5-4450-93fc-84665b799a15" providerId="ADAL" clId="{5291FCB3-0A7B-46F4-8F02-393D18E06184}" dt="2024-03-02T22:29:28.390" v="334"/>
        <pc:sldMkLst>
          <pc:docMk/>
          <pc:sldMk cId="1584963362" sldId="268"/>
        </pc:sldMkLst>
        <pc:spChg chg="add mod">
          <ac:chgData name="רון שוסטר" userId="45c845c6-53e5-4450-93fc-84665b799a15" providerId="ADAL" clId="{5291FCB3-0A7B-46F4-8F02-393D18E06184}" dt="2024-03-02T22:29:28.390" v="334"/>
          <ac:spMkLst>
            <pc:docMk/>
            <pc:sldMk cId="1584963362" sldId="268"/>
            <ac:spMk id="2" creationId="{112B69CD-7EFC-AFB2-091B-7565F386F6A6}"/>
          </ac:spMkLst>
        </pc:spChg>
        <pc:spChg chg="add del mod ord">
          <ac:chgData name="רון שוסטר" userId="45c845c6-53e5-4450-93fc-84665b799a15" providerId="ADAL" clId="{5291FCB3-0A7B-46F4-8F02-393D18E06184}" dt="2024-03-02T22:21:46.581" v="299" actId="478"/>
          <ac:spMkLst>
            <pc:docMk/>
            <pc:sldMk cId="1584963362" sldId="268"/>
            <ac:spMk id="2" creationId="{A903A3BC-C645-39BE-7965-DC12188BB0B8}"/>
          </ac:spMkLst>
        </pc:spChg>
        <pc:spChg chg="add del mod ord">
          <ac:chgData name="רון שוסטר" userId="45c845c6-53e5-4450-93fc-84665b799a15" providerId="ADAL" clId="{5291FCB3-0A7B-46F4-8F02-393D18E06184}" dt="2024-03-02T22:21:48.025" v="300" actId="478"/>
          <ac:spMkLst>
            <pc:docMk/>
            <pc:sldMk cId="1584963362" sldId="268"/>
            <ac:spMk id="4" creationId="{F09E3AA5-7223-6418-806B-AD37A9C41F11}"/>
          </ac:spMkLst>
        </pc:spChg>
        <pc:spChg chg="mod">
          <ac:chgData name="רון שוסטר" userId="45c845c6-53e5-4450-93fc-84665b799a15" providerId="ADAL" clId="{5291FCB3-0A7B-46F4-8F02-393D18E06184}" dt="2024-03-02T21:46:57.135" v="87" actId="782"/>
          <ac:spMkLst>
            <pc:docMk/>
            <pc:sldMk cId="1584963362" sldId="268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48:06.689" v="110" actId="20577"/>
          <ac:spMkLst>
            <pc:docMk/>
            <pc:sldMk cId="1584963362" sldId="268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21:38.091" v="298" actId="6264"/>
          <ac:spMkLst>
            <pc:docMk/>
            <pc:sldMk cId="1584963362" sldId="268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1:38.091" v="298" actId="6264"/>
          <ac:spMkLst>
            <pc:docMk/>
            <pc:sldMk cId="1584963362" sldId="268"/>
            <ac:spMk id="16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6:55.736" v="85" actId="27614"/>
          <ac:picMkLst>
            <pc:docMk/>
            <pc:sldMk cId="1584963362" sldId="268"/>
            <ac:picMk id="3" creationId="{164143EC-A282-4BBF-087B-0734C1B12AA9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9:31.644" v="335"/>
        <pc:sldMkLst>
          <pc:docMk/>
          <pc:sldMk cId="2114905879" sldId="269"/>
        </pc:sldMkLst>
        <pc:spChg chg="add mod">
          <ac:chgData name="רון שוסטר" userId="45c845c6-53e5-4450-93fc-84665b799a15" providerId="ADAL" clId="{5291FCB3-0A7B-46F4-8F02-393D18E06184}" dt="2024-03-02T22:29:31.644" v="335"/>
          <ac:spMkLst>
            <pc:docMk/>
            <pc:sldMk cId="2114905879" sldId="269"/>
            <ac:spMk id="2" creationId="{8D505AF4-CAF0-3464-E4A8-BCDBB22B3DBB}"/>
          </ac:spMkLst>
        </pc:spChg>
        <pc:spChg chg="mo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14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16" creationId="{068C0432-0E90-4CC1-8CD3-D44A90DF07EF}"/>
          </ac:spMkLst>
        </pc:spChg>
        <pc:spChg chg="ad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21" creationId="{100EDD19-6802-4EC3-95CE-CFFAB042CFD6}"/>
          </ac:spMkLst>
        </pc:spChg>
        <pc:spChg chg="ad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23" creationId="{DB17E863-922E-4C26-BD64-E8FD41D28661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34.341" v="336"/>
        <pc:sldMkLst>
          <pc:docMk/>
          <pc:sldMk cId="1480521699" sldId="270"/>
        </pc:sldMkLst>
        <pc:spChg chg="add mod">
          <ac:chgData name="רון שוסטר" userId="45c845c6-53e5-4450-93fc-84665b799a15" providerId="ADAL" clId="{5291FCB3-0A7B-46F4-8F02-393D18E06184}" dt="2024-03-02T22:29:34.341" v="336"/>
          <ac:spMkLst>
            <pc:docMk/>
            <pc:sldMk cId="1480521699" sldId="270"/>
            <ac:spMk id="2" creationId="{4114B577-97B1-198A-C56D-3DEF5AABF59E}"/>
          </ac:spMkLst>
        </pc:spChg>
        <pc:spChg chg="mod">
          <ac:chgData name="רון שוסטר" userId="45c845c6-53e5-4450-93fc-84665b799a15" providerId="ADAL" clId="{5291FCB3-0A7B-46F4-8F02-393D18E06184}" dt="2024-03-02T21:49:24.769" v="120" actId="782"/>
          <ac:spMkLst>
            <pc:docMk/>
            <pc:sldMk cId="1480521699" sldId="270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49:23.126" v="119" actId="782"/>
          <ac:spMkLst>
            <pc:docMk/>
            <pc:sldMk cId="1480521699" sldId="270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9:17.449" v="118" actId="26606"/>
          <ac:spMkLst>
            <pc:docMk/>
            <pc:sldMk cId="1480521699" sldId="270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9:17.449" v="118" actId="26606"/>
          <ac:spMkLst>
            <pc:docMk/>
            <pc:sldMk cId="1480521699" sldId="270"/>
            <ac:spMk id="16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39.543" v="337"/>
        <pc:sldMkLst>
          <pc:docMk/>
          <pc:sldMk cId="1663933572" sldId="271"/>
        </pc:sldMkLst>
        <pc:spChg chg="add mod">
          <ac:chgData name="רון שוסטר" userId="45c845c6-53e5-4450-93fc-84665b799a15" providerId="ADAL" clId="{5291FCB3-0A7B-46F4-8F02-393D18E06184}" dt="2024-03-02T22:29:39.543" v="337"/>
          <ac:spMkLst>
            <pc:docMk/>
            <pc:sldMk cId="1663933572" sldId="271"/>
            <ac:spMk id="2" creationId="{046CBEBD-1B60-3E87-4455-AA737E51D624}"/>
          </ac:spMkLst>
        </pc:spChg>
        <pc:spChg chg="mod">
          <ac:chgData name="רון שוסטר" userId="45c845c6-53e5-4450-93fc-84665b799a15" providerId="ADAL" clId="{5291FCB3-0A7B-46F4-8F02-393D18E06184}" dt="2024-03-02T21:53:14.415" v="129" actId="782"/>
          <ac:spMkLst>
            <pc:docMk/>
            <pc:sldMk cId="1663933572" sldId="271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3:22.217" v="132" actId="20577"/>
          <ac:spMkLst>
            <pc:docMk/>
            <pc:sldMk cId="1663933572" sldId="271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9:32.588" v="121" actId="26606"/>
          <ac:spMkLst>
            <pc:docMk/>
            <pc:sldMk cId="1663933572" sldId="271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9:32.588" v="121" actId="26606"/>
          <ac:spMkLst>
            <pc:docMk/>
            <pc:sldMk cId="1663933572" sldId="271"/>
            <ac:spMk id="16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41.720" v="338"/>
        <pc:sldMkLst>
          <pc:docMk/>
          <pc:sldMk cId="4019697348" sldId="272"/>
        </pc:sldMkLst>
        <pc:spChg chg="add mod">
          <ac:chgData name="רון שוסטר" userId="45c845c6-53e5-4450-93fc-84665b799a15" providerId="ADAL" clId="{5291FCB3-0A7B-46F4-8F02-393D18E06184}" dt="2024-03-02T22:29:41.720" v="338"/>
          <ac:spMkLst>
            <pc:docMk/>
            <pc:sldMk cId="4019697348" sldId="272"/>
            <ac:spMk id="2" creationId="{264A8AA7-3461-7DE5-060B-69FBDBFA75D9}"/>
          </ac:spMkLst>
        </pc:spChg>
        <pc:spChg chg="mod">
          <ac:chgData name="רון שוסטר" userId="45c845c6-53e5-4450-93fc-84665b799a15" providerId="ADAL" clId="{5291FCB3-0A7B-46F4-8F02-393D18E06184}" dt="2024-03-02T21:54:55.005" v="134" actId="782"/>
          <ac:spMkLst>
            <pc:docMk/>
            <pc:sldMk cId="4019697348" sldId="272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5:41.933" v="193" actId="20577"/>
          <ac:spMkLst>
            <pc:docMk/>
            <pc:sldMk cId="4019697348" sldId="272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54:51.663" v="133" actId="26606"/>
          <ac:spMkLst>
            <pc:docMk/>
            <pc:sldMk cId="4019697348" sldId="272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54:51.663" v="133" actId="26606"/>
          <ac:spMkLst>
            <pc:docMk/>
            <pc:sldMk cId="4019697348" sldId="272"/>
            <ac:spMk id="16" creationId="{068C0432-0E90-4CC1-8CD3-D44A90DF07EF}"/>
          </ac:spMkLst>
        </pc:spChg>
      </pc:sldChg>
      <pc:sldChg chg="addSp modSp">
        <pc:chgData name="רון שוסטר" userId="45c845c6-53e5-4450-93fc-84665b799a15" providerId="ADAL" clId="{5291FCB3-0A7B-46F4-8F02-393D18E06184}" dt="2024-03-02T22:29:44.248" v="339"/>
        <pc:sldMkLst>
          <pc:docMk/>
          <pc:sldMk cId="53633672" sldId="273"/>
        </pc:sldMkLst>
        <pc:spChg chg="add mod">
          <ac:chgData name="רון שוסטר" userId="45c845c6-53e5-4450-93fc-84665b799a15" providerId="ADAL" clId="{5291FCB3-0A7B-46F4-8F02-393D18E06184}" dt="2024-03-02T22:29:44.248" v="339"/>
          <ac:spMkLst>
            <pc:docMk/>
            <pc:sldMk cId="53633672" sldId="273"/>
            <ac:spMk id="2" creationId="{CB849279-BB1F-C551-7823-F0A0B523E08F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29:53.113" v="341" actId="1076"/>
        <pc:sldMkLst>
          <pc:docMk/>
          <pc:sldMk cId="1980124912" sldId="274"/>
        </pc:sldMkLst>
        <pc:spChg chg="add mod">
          <ac:chgData name="רון שוסטר" userId="45c845c6-53e5-4450-93fc-84665b799a15" providerId="ADAL" clId="{5291FCB3-0A7B-46F4-8F02-393D18E06184}" dt="2024-03-02T22:29:53.113" v="341" actId="1076"/>
          <ac:spMkLst>
            <pc:docMk/>
            <pc:sldMk cId="1980124912" sldId="274"/>
            <ac:spMk id="2" creationId="{F68DC5FF-3A48-B0F4-E806-C0C5FC8D0043}"/>
          </ac:spMkLst>
        </pc:spChg>
      </pc:sldChg>
      <pc:sldChg chg="addSp delSp modSp mod setBg">
        <pc:chgData name="רון שוסטר" userId="45c845c6-53e5-4450-93fc-84665b799a15" providerId="ADAL" clId="{5291FCB3-0A7B-46F4-8F02-393D18E06184}" dt="2024-03-02T22:29:55.818" v="342"/>
        <pc:sldMkLst>
          <pc:docMk/>
          <pc:sldMk cId="3120166418" sldId="275"/>
        </pc:sldMkLst>
        <pc:spChg chg="add mod">
          <ac:chgData name="רון שוסטר" userId="45c845c6-53e5-4450-93fc-84665b799a15" providerId="ADAL" clId="{5291FCB3-0A7B-46F4-8F02-393D18E06184}" dt="2024-03-02T22:29:55.818" v="342"/>
          <ac:spMkLst>
            <pc:docMk/>
            <pc:sldMk cId="3120166418" sldId="275"/>
            <ac:spMk id="2" creationId="{30A0A758-05D1-5517-B454-0649BB7C90A3}"/>
          </ac:spMkLst>
        </pc:spChg>
        <pc:spChg chg="mod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16" creationId="{DB17E863-922E-4C26-BD64-E8FD41D28661}"/>
          </ac:spMkLst>
        </pc:spChg>
      </pc:sldChg>
      <pc:sldChg chg="addSp modSp">
        <pc:chgData name="רון שוסטר" userId="45c845c6-53e5-4450-93fc-84665b799a15" providerId="ADAL" clId="{5291FCB3-0A7B-46F4-8F02-393D18E06184}" dt="2024-03-02T22:29:58.468" v="343"/>
        <pc:sldMkLst>
          <pc:docMk/>
          <pc:sldMk cId="2792543427" sldId="276"/>
        </pc:sldMkLst>
        <pc:spChg chg="add mod">
          <ac:chgData name="רון שוסטר" userId="45c845c6-53e5-4450-93fc-84665b799a15" providerId="ADAL" clId="{5291FCB3-0A7B-46F4-8F02-393D18E06184}" dt="2024-03-02T22:29:58.468" v="343"/>
          <ac:spMkLst>
            <pc:docMk/>
            <pc:sldMk cId="2792543427" sldId="276"/>
            <ac:spMk id="2" creationId="{73A346DB-41B8-18AE-967A-C737D41E61CB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14.787" v="345" actId="14100"/>
        <pc:sldMkLst>
          <pc:docMk/>
          <pc:sldMk cId="2184144031" sldId="277"/>
        </pc:sldMkLst>
        <pc:spChg chg="add mod">
          <ac:chgData name="רון שוסטר" userId="45c845c6-53e5-4450-93fc-84665b799a15" providerId="ADAL" clId="{5291FCB3-0A7B-46F4-8F02-393D18E06184}" dt="2024-03-02T22:30:14.787" v="345" actId="14100"/>
          <ac:spMkLst>
            <pc:docMk/>
            <pc:sldMk cId="2184144031" sldId="277"/>
            <ac:spMk id="2" creationId="{22C0D3BB-2E4C-9F3C-A25E-0C062683DCCA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25.688" v="347" actId="1076"/>
        <pc:sldMkLst>
          <pc:docMk/>
          <pc:sldMk cId="1642787838" sldId="278"/>
        </pc:sldMkLst>
        <pc:spChg chg="add mod">
          <ac:chgData name="רון שוסטר" userId="45c845c6-53e5-4450-93fc-84665b799a15" providerId="ADAL" clId="{5291FCB3-0A7B-46F4-8F02-393D18E06184}" dt="2024-03-02T22:30:25.688" v="347" actId="1076"/>
          <ac:spMkLst>
            <pc:docMk/>
            <pc:sldMk cId="1642787838" sldId="278"/>
            <ac:spMk id="2" creationId="{8CE55979-6C8C-A528-3401-0667C8A554B4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34.021" v="349" actId="1076"/>
        <pc:sldMkLst>
          <pc:docMk/>
          <pc:sldMk cId="1067336748" sldId="279"/>
        </pc:sldMkLst>
        <pc:spChg chg="add mod">
          <ac:chgData name="רון שוסטר" userId="45c845c6-53e5-4450-93fc-84665b799a15" providerId="ADAL" clId="{5291FCB3-0A7B-46F4-8F02-393D18E06184}" dt="2024-03-02T22:30:34.021" v="349" actId="1076"/>
          <ac:spMkLst>
            <pc:docMk/>
            <pc:sldMk cId="1067336748" sldId="279"/>
            <ac:spMk id="2" creationId="{89D33F95-DE72-BD65-D7C8-4103F006AFB9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47.950" v="351" actId="1076"/>
        <pc:sldMkLst>
          <pc:docMk/>
          <pc:sldMk cId="2085935885" sldId="280"/>
        </pc:sldMkLst>
        <pc:spChg chg="add mod">
          <ac:chgData name="רון שוסטר" userId="45c845c6-53e5-4450-93fc-84665b799a15" providerId="ADAL" clId="{5291FCB3-0A7B-46F4-8F02-393D18E06184}" dt="2024-03-02T22:30:47.950" v="351" actId="1076"/>
          <ac:spMkLst>
            <pc:docMk/>
            <pc:sldMk cId="2085935885" sldId="280"/>
            <ac:spMk id="2" creationId="{06F605FC-D275-1C19-FAB0-F718031E468D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57.865" v="353" actId="1076"/>
        <pc:sldMkLst>
          <pc:docMk/>
          <pc:sldMk cId="3757918592" sldId="281"/>
        </pc:sldMkLst>
        <pc:spChg chg="add mod">
          <ac:chgData name="רון שוסטר" userId="45c845c6-53e5-4450-93fc-84665b799a15" providerId="ADAL" clId="{5291FCB3-0A7B-46F4-8F02-393D18E06184}" dt="2024-03-02T22:30:57.865" v="353" actId="1076"/>
          <ac:spMkLst>
            <pc:docMk/>
            <pc:sldMk cId="3757918592" sldId="281"/>
            <ac:spMk id="2" creationId="{8A0013D7-802C-D75D-8247-3C8CAD969ED2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06.251" v="355" actId="1076"/>
        <pc:sldMkLst>
          <pc:docMk/>
          <pc:sldMk cId="106560977" sldId="282"/>
        </pc:sldMkLst>
        <pc:spChg chg="add mod">
          <ac:chgData name="רון שוסטר" userId="45c845c6-53e5-4450-93fc-84665b799a15" providerId="ADAL" clId="{5291FCB3-0A7B-46F4-8F02-393D18E06184}" dt="2024-03-02T22:31:06.251" v="355" actId="1076"/>
          <ac:spMkLst>
            <pc:docMk/>
            <pc:sldMk cId="106560977" sldId="282"/>
            <ac:spMk id="2" creationId="{0FC2A113-F614-8D2E-6705-78AEE12352DC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11.112" v="357" actId="1076"/>
        <pc:sldMkLst>
          <pc:docMk/>
          <pc:sldMk cId="3873645016" sldId="283"/>
        </pc:sldMkLst>
        <pc:spChg chg="add mod">
          <ac:chgData name="רון שוסטר" userId="45c845c6-53e5-4450-93fc-84665b799a15" providerId="ADAL" clId="{5291FCB3-0A7B-46F4-8F02-393D18E06184}" dt="2024-03-02T22:31:11.112" v="357" actId="1076"/>
          <ac:spMkLst>
            <pc:docMk/>
            <pc:sldMk cId="3873645016" sldId="283"/>
            <ac:spMk id="2" creationId="{6A382E1A-5E28-2C2D-7179-350DF10163C4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49.742" v="365" actId="1076"/>
        <pc:sldMkLst>
          <pc:docMk/>
          <pc:sldMk cId="1973449740" sldId="284"/>
        </pc:sldMkLst>
        <pc:spChg chg="add mod">
          <ac:chgData name="רון שוסטר" userId="45c845c6-53e5-4450-93fc-84665b799a15" providerId="ADAL" clId="{5291FCB3-0A7B-46F4-8F02-393D18E06184}" dt="2024-03-02T22:31:49.742" v="365" actId="1076"/>
          <ac:spMkLst>
            <pc:docMk/>
            <pc:sldMk cId="1973449740" sldId="284"/>
            <ac:spMk id="2" creationId="{C9793D1D-E9BB-3963-9CFA-2BD67D9409AB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55.277" v="367" actId="1076"/>
        <pc:sldMkLst>
          <pc:docMk/>
          <pc:sldMk cId="786564619" sldId="285"/>
        </pc:sldMkLst>
        <pc:spChg chg="add mod">
          <ac:chgData name="רון שוסטר" userId="45c845c6-53e5-4450-93fc-84665b799a15" providerId="ADAL" clId="{5291FCB3-0A7B-46F4-8F02-393D18E06184}" dt="2024-03-02T22:31:55.277" v="367" actId="1076"/>
          <ac:spMkLst>
            <pc:docMk/>
            <pc:sldMk cId="786564619" sldId="285"/>
            <ac:spMk id="2" creationId="{072B1B79-E017-A408-F6F5-FC7A13AAFCA9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2:00.903" v="369" actId="1076"/>
        <pc:sldMkLst>
          <pc:docMk/>
          <pc:sldMk cId="3991663964" sldId="286"/>
        </pc:sldMkLst>
        <pc:spChg chg="add mod">
          <ac:chgData name="רון שוסטר" userId="45c845c6-53e5-4450-93fc-84665b799a15" providerId="ADAL" clId="{5291FCB3-0A7B-46F4-8F02-393D18E06184}" dt="2024-03-02T22:32:00.903" v="369" actId="1076"/>
          <ac:spMkLst>
            <pc:docMk/>
            <pc:sldMk cId="3991663964" sldId="286"/>
            <ac:spMk id="2" creationId="{06ED6DB2-40C4-C24B-CCC6-F919CFEB8D0D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2:08.527" v="371" actId="1076"/>
        <pc:sldMkLst>
          <pc:docMk/>
          <pc:sldMk cId="480920455" sldId="287"/>
        </pc:sldMkLst>
        <pc:spChg chg="add mod">
          <ac:chgData name="רון שוסטר" userId="45c845c6-53e5-4450-93fc-84665b799a15" providerId="ADAL" clId="{5291FCB3-0A7B-46F4-8F02-393D18E06184}" dt="2024-03-02T22:32:08.527" v="371" actId="1076"/>
          <ac:spMkLst>
            <pc:docMk/>
            <pc:sldMk cId="480920455" sldId="287"/>
            <ac:spMk id="2" creationId="{048747EE-89D7-5D66-3D2E-21E3B64926FC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25.874" v="359" actId="1076"/>
        <pc:sldMkLst>
          <pc:docMk/>
          <pc:sldMk cId="3191208554" sldId="289"/>
        </pc:sldMkLst>
        <pc:spChg chg="add mod">
          <ac:chgData name="רון שוסטר" userId="45c845c6-53e5-4450-93fc-84665b799a15" providerId="ADAL" clId="{5291FCB3-0A7B-46F4-8F02-393D18E06184}" dt="2024-03-02T22:31:25.874" v="359" actId="1076"/>
          <ac:spMkLst>
            <pc:docMk/>
            <pc:sldMk cId="3191208554" sldId="289"/>
            <ac:spMk id="2" creationId="{8C40CE55-B7C7-E300-7A6E-D0D6DE51133A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33.189" v="361" actId="1076"/>
        <pc:sldMkLst>
          <pc:docMk/>
          <pc:sldMk cId="814824517" sldId="290"/>
        </pc:sldMkLst>
        <pc:spChg chg="add mod">
          <ac:chgData name="רון שוסטר" userId="45c845c6-53e5-4450-93fc-84665b799a15" providerId="ADAL" clId="{5291FCB3-0A7B-46F4-8F02-393D18E06184}" dt="2024-03-02T22:31:33.189" v="361" actId="1076"/>
          <ac:spMkLst>
            <pc:docMk/>
            <pc:sldMk cId="814824517" sldId="290"/>
            <ac:spMk id="3" creationId="{C2DDD29A-6747-C257-7FDD-D3BDC90E1B25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41.896" v="363" actId="1076"/>
        <pc:sldMkLst>
          <pc:docMk/>
          <pc:sldMk cId="1247776635" sldId="291"/>
        </pc:sldMkLst>
        <pc:spChg chg="add mod">
          <ac:chgData name="רון שוסטר" userId="45c845c6-53e5-4450-93fc-84665b799a15" providerId="ADAL" clId="{5291FCB3-0A7B-46F4-8F02-393D18E06184}" dt="2024-03-02T22:31:41.896" v="363" actId="1076"/>
          <ac:spMkLst>
            <pc:docMk/>
            <pc:sldMk cId="1247776635" sldId="291"/>
            <ac:spMk id="2" creationId="{7A42800E-5F57-E218-44FB-C25F860D5559}"/>
          </ac:spMkLst>
        </pc:spChg>
      </pc:sldChg>
      <pc:sldChg chg="add del">
        <pc:chgData name="רון שוסטר" userId="45c845c6-53e5-4450-93fc-84665b799a15" providerId="ADAL" clId="{5291FCB3-0A7B-46F4-8F02-393D18E06184}" dt="2024-03-02T22:28:41.658" v="330"/>
        <pc:sldMkLst>
          <pc:docMk/>
          <pc:sldMk cId="1285296752" sldId="292"/>
        </pc:sldMkLst>
      </pc:sldChg>
      <pc:sldChg chg="addSp modSp new mod">
        <pc:chgData name="רון שוסטר" userId="45c845c6-53e5-4450-93fc-84665b799a15" providerId="ADAL" clId="{5291FCB3-0A7B-46F4-8F02-393D18E06184}" dt="2024-03-02T22:44:52.209" v="694" actId="1076"/>
        <pc:sldMkLst>
          <pc:docMk/>
          <pc:sldMk cId="3060928368" sldId="292"/>
        </pc:sldMkLst>
        <pc:spChg chg="mod">
          <ac:chgData name="רון שוסטר" userId="45c845c6-53e5-4450-93fc-84665b799a15" providerId="ADAL" clId="{5291FCB3-0A7B-46F4-8F02-393D18E06184}" dt="2024-03-02T22:44:45.341" v="693" actId="403"/>
          <ac:spMkLst>
            <pc:docMk/>
            <pc:sldMk cId="3060928368" sldId="292"/>
            <ac:spMk id="2" creationId="{A413499E-9EF6-592D-919E-4F8F60ABDE7D}"/>
          </ac:spMkLst>
        </pc:spChg>
        <pc:spChg chg="mod">
          <ac:chgData name="רון שוסטר" userId="45c845c6-53e5-4450-93fc-84665b799a15" providerId="ADAL" clId="{5291FCB3-0A7B-46F4-8F02-393D18E06184}" dt="2024-03-02T22:42:38.548" v="673" actId="20577"/>
          <ac:spMkLst>
            <pc:docMk/>
            <pc:sldMk cId="3060928368" sldId="292"/>
            <ac:spMk id="3" creationId="{A7827388-F874-588B-96AB-94E27849847A}"/>
          </ac:spMkLst>
        </pc:spChg>
        <pc:spChg chg="add mod">
          <ac:chgData name="רון שוסטר" userId="45c845c6-53e5-4450-93fc-84665b799a15" providerId="ADAL" clId="{5291FCB3-0A7B-46F4-8F02-393D18E06184}" dt="2024-03-02T22:44:52.209" v="694" actId="1076"/>
          <ac:spMkLst>
            <pc:docMk/>
            <pc:sldMk cId="3060928368" sldId="292"/>
            <ac:spMk id="6" creationId="{CE58DF62-FDE2-E280-51A6-42933CB1E7E5}"/>
          </ac:spMkLst>
        </pc:spChg>
        <pc:picChg chg="add mod">
          <ac:chgData name="רון שוסטר" userId="45c845c6-53e5-4450-93fc-84665b799a15" providerId="ADAL" clId="{5291FCB3-0A7B-46F4-8F02-393D18E06184}" dt="2024-03-02T22:42:06.141" v="661" actId="1076"/>
          <ac:picMkLst>
            <pc:docMk/>
            <pc:sldMk cId="3060928368" sldId="292"/>
            <ac:picMk id="5" creationId="{FC2796D6-09EC-A9CC-BBC4-9BDC2C8236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CCEB-196E-074C-CA6A-D60BBCA23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335F4-DB99-ECE0-01CF-069BA0254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CC54-20D0-523B-4315-973EC4B1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2EF7-2D6A-EFEB-640B-0DAC7979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3389D-F3D8-81C0-0C8B-FEBBF21A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305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BB18-DF68-01C4-F52D-D1637ED3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F7741-41BD-2B40-5768-375035254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8E0A-16F5-8497-41D4-BF9024AE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FAA4-7BC2-4CCA-E99F-EF1FC45D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0D39-0AE3-5A48-2619-D47B68D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124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D15FE-9F46-446B-C320-004024C4B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C41EF-0A3E-103D-71D9-1F6CF2FA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BE503-8757-DA40-8E90-76307ABE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0A318-62FA-AD16-A594-A9A8FFC2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6474-F7A3-A455-B424-6DFA025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566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FEB2-5262-10F2-FDEA-9FB704DE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8C41-6B81-05D2-5569-30670983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EE1FA-D30D-B071-6A87-6AFED951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9A97-67F2-0B60-7278-C37AF55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447D-9838-FBD0-9452-33F78A38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05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36E2-E4D7-2BD8-E694-4ABEAAFD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68FF-4322-36F0-A1F6-5AA9F908A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15701-71FF-A920-DABC-51DC22DE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289E8-7C65-63F0-6C80-8BD7FC82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9C894-CA23-556D-1C5F-45E2E604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402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B349-4DDE-0E13-CDE8-1E116D86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ADCF-C778-0615-938B-3C39D62C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9615-DE54-7A4B-E15C-EC255B15A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5EE9C-F77B-3341-3361-AAE9DA13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BE507-BED3-FDC1-8929-94CAD0A9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50C58-36D1-7D0D-F590-C7CD6EE5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226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13EC-98FD-7C7B-6374-7CB7968A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404EC-96C6-43A6-991D-C1D0ED26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2E484-27D9-DFD7-3C01-AADCCC81D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E859E-1808-079F-2ECD-1F641427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C4D61-3689-D331-22AD-77DB6DD84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DCEF9-FAF8-97E0-32E1-27A42509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11C5E-9B19-9EBF-FBB6-283FCD0A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8F007-FA74-CA31-6ACA-E9882BE0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072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82A4-BB36-D219-A3A4-2B1BDA8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654B0-94D0-3204-432B-399076DA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56B90-8326-95EB-A65B-2D9FCEF8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32551-4301-43D9-AFD0-AFE42E71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294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656F1-94C0-5C01-37F2-6D46B68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7ABC1-FF66-DBBD-40DA-A68944FF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5AC7-290A-C7F6-FD2B-6950762E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164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A9E9-77ED-0F00-1D5D-DBF27E51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B21B-E575-09F6-9C59-A86BB0E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C9E4-B222-F88D-2D52-30577B63F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ED52D-F170-6D1C-6F6E-136E9103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14EE0-D77A-814B-2262-AA01E947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B524-503E-1D95-F286-26662DF7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574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901E-2878-A738-4941-44B3999B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CC9FD-FB13-B93B-9F97-20686627F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039E-48B9-53BA-C6A2-74A9AED0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63EB-C1DD-B74D-EFDE-B354EC6C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825A8-ABD8-698E-00CF-818A222D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7433-65D2-DC9E-7FC9-72640BF2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968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9A3D6-96FE-72B0-7119-0EA2EB18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4ECC3-226A-CA5D-A0EC-F740BF2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337F-3ECD-B49E-A769-A151F5D06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D2D86-0F17-4BA1-99C4-A98AE1B2A9C3}" type="datetimeFigureOut">
              <a:rPr lang="en-IL" smtClean="0"/>
              <a:t>04/03/2024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B174-02F8-42B3-5874-2D68F27F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362F-814C-9AA3-82A8-62ABC238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826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qdU0td9V83U008BQ5IIYi2GVEheKlRWw/view?usp=drive_lin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03ED0-D4EE-75EE-5322-18FB4E0DA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BarbeRoom</a:t>
            </a:r>
            <a:br>
              <a:rPr lang="he-IL" sz="2800">
                <a:solidFill>
                  <a:srgbClr val="FFFFFF"/>
                </a:solidFill>
              </a:rPr>
            </a:br>
            <a:endParaRPr lang="en-IL" sz="28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F9A08-061D-0702-35E0-4C92A79A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01" y="2218308"/>
            <a:ext cx="4197199" cy="399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A17F-BF84-692A-0AB6-CAAFD73530EE}"/>
              </a:ext>
            </a:extLst>
          </p:cNvPr>
          <p:cNvSpPr txBox="1"/>
          <p:nvPr/>
        </p:nvSpPr>
        <p:spPr>
          <a:xfrm>
            <a:off x="6391469" y="3666931"/>
            <a:ext cx="5598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b="1" u="sng" dirty="0"/>
              <a:t>מגישים:</a:t>
            </a:r>
          </a:p>
          <a:p>
            <a:pPr algn="ctr" rtl="1"/>
            <a:r>
              <a:rPr lang="he-IL" dirty="0"/>
              <a:t>אליה שלמה – 205915663</a:t>
            </a:r>
          </a:p>
          <a:p>
            <a:pPr algn="ctr" rtl="1"/>
            <a:r>
              <a:rPr lang="he-IL" dirty="0"/>
              <a:t>רון שוסטר – 318848413</a:t>
            </a:r>
          </a:p>
          <a:p>
            <a:pPr algn="ctr" rtl="1"/>
            <a:r>
              <a:rPr lang="he-IL" dirty="0"/>
              <a:t>יובל דהן – 208720383</a:t>
            </a:r>
          </a:p>
          <a:p>
            <a:pPr algn="ctr" rtl="1"/>
            <a:r>
              <a:rPr lang="he-IL" dirty="0"/>
              <a:t>ניסים </a:t>
            </a:r>
            <a:r>
              <a:rPr lang="he-IL" dirty="0" err="1"/>
              <a:t>עטייה</a:t>
            </a:r>
            <a:r>
              <a:rPr lang="he-IL" dirty="0"/>
              <a:t> - 207302027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3895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5889903" y="1853922"/>
            <a:ext cx="6097022" cy="415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תורים עתידיים: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לגשת לרשימה של התורים העתידיים שקבע לעצמו לטובת 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היסטוריית תורים: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לצפות בהיסטוריה מפורטת של תורי העבר שלהם,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אשר כוללים את שם הספר, תאריך התור, השעה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ביטול תור: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ללקוחות יש אפשרות לבטל תורים 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מסויימים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מהרשימה שלהם, הכוללים פרטים כמו שם הספר, תאריך התור, 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0B356-142B-1057-2AE6-F07FE26D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1514"/>
            <a:ext cx="5977860" cy="108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92A69-254B-FB71-38EB-2437A742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" y="3342532"/>
            <a:ext cx="6000146" cy="1118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098F9-8DEB-32B5-EE92-45D5C6066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7" y="4858673"/>
            <a:ext cx="5012740" cy="1819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449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146728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91132"/>
            <a:ext cx="9366463" cy="5858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עבור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התהליך כרוך בהרשמה לאתר ולאחר מכן בהתחברות לאתר.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כניסה לאתר, מוצגות בפניהם האפשרויות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שיבוץ ימי עבודה: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 בוחר את יום העבודה הרצוי מלוח השנה.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 יכול לבחור בין משמרת בוקר למשמרת ערב ליום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השלמת בחירות אלה, הספר ממשיך ולוחץ על קביעת המשמרת.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המשמרת שנבחרה זמינה, היא נשמרת בהצלחה ומשויכת לספר.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המשמרת שנבחרה תפוסה על ידי ספר אחר, הספר מקבל הודעה לבחור משמרת חלופית.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סידור עבודה: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יכולים לצפות בסידור העבודה של כל הספרים העובדים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כל משמרת בתוך המערכת מוצגת עם פרטים כמו שם הספר, תאריך המשמרת והאם מדובר במשמרת בוקר או ערב.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E98A0-BF44-2AD6-824A-9561E2A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9" y="1013081"/>
            <a:ext cx="2955434" cy="3550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41A42-0DEA-2DF6-BE34-266856B3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" y="4983173"/>
            <a:ext cx="5299992" cy="8617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BE69F-2CFB-353D-105A-83812B2DC3CA}"/>
              </a:ext>
            </a:extLst>
          </p:cNvPr>
          <p:cNvSpPr/>
          <p:nvPr/>
        </p:nvSpPr>
        <p:spPr>
          <a:xfrm>
            <a:off x="7506219" y="101308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308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75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בנוסף, הן לספרים והן ללקוחות יש גישה לתכונות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1)הכוונת הגעה למספרה דרך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2)גישה מהירה למספר הטלפון של המספרה.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3)הכוונה מהירה לכתובת הדוא"ל של המספרה.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הצורך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במערכת זו נובע כיוון שהמצב הנוכחי בהרבה מספרות כרוך בתהליך ידני או פחות יעיל לניהול התורים בין הלקוחות לבין הספרים העובדים במספרה.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זה יכול לנוע בין שיחות טלפון בין הלקוח למספרה, הודעות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WhatsApp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או קביעת תור באופן פיזי בהגעה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עם זאת, שיטות אלו עשויות להיות פחות נוחות, מדויקות ויעילות.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143EC-A282-4BBF-087B-0734C1B1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1853922"/>
            <a:ext cx="6407479" cy="1035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B69CD-7EFC-AFB2-091B-7565F386F6A6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496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26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מטרות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שיפור תהליך קביעת התורים עבור הלקוחות על ידי מתן פלטפורמה מקוונת.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ייעול תזמון וניהול המשמרות לספרים.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שיפור התקשורת בין לקוחות לספרים לגבי תורים שנקבעים.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דרך מהירה ונוחה לצפות בפרטי התורים בשביל הלקוחות, ובפרטי המשמרות בשביל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05AF4-CAF0-3464-E4A8-BCDBB22B3DBB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490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9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מרחב הבעיה במצב הקיים ללא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תהליך זימון תורים לא יעיל המוביל לעימותים פוטנציאליים ואי הבנות.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חוסר ויזואלי לגבי תורים עתידיים והיסטוריית תורים עבור הלקוחות.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חוסר ויזואלי לגבי משמרות עבור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הקצאה ידנית של ימי עבודה ומשמרות לספרים, המובילה לעימותים פוטנציאליים בלוחות זמנים, בין הספרים השונים.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ערוצי תקשורת מוגבלים בין הלקוחות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4B577-97B1-198A-C56D-3DEF5AABF59E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052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המצב כיום: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ייתכן שלקוחות יצטרכו להתקשר, לסמס או לבקר פיזית במספרה כדי לקבוע תורים.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עשויים לשבץ ידנית את ימי העבודה והמשמרות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חשיפה מוגבלת למרווחי תורים זמינים עבור לקוחות וספרים.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אין מיקוד וסינון לגבי הימים הפנויים של ספר כלשהו ותהליך קביעת התור עלול להתארך.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היעדר מערכת מרכזית לניהול תורים ומשמרות.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CBEBD-1B60-3E87-4455-AA737E51D624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393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362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הצורך בפתרון היום: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המערכת הנוכחית מאריכה את זמן קביעת התורים עבור הלקוחות ושיבוץ המשמרות עבור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זה גורר הקצאת זמן לא יעילה ותסכול עבור המשתמשים.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קיים צורך דחוף במערכת שקופה וידידותית יותר, המשפרת את תהליכי התזמון, ומשפרת את החוויה הן ללקוחות והן למספרים.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4A8AA7-3461-7DE5-060B-69FBDBFA75D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969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6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מערכות דומות: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ייתכנו מערכות או פלטפורמות דומות זמינות, כגון תוכנות לתיאום תורים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עם זאת, מערכות אלו עשויות להיות חסרות את צד הספר, אשר יכול לקבוע לעצמו משמרות באופן נוח.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49279-BB1F-C551-7823-F0A0B523E08F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363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42399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35903"/>
            <a:ext cx="9366463" cy="668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תרומת המערכת לשיפור המצב: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תורים יעילה: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לראות בקלות ספרים זמינים, ימי עבודה ותורים קיימים, מה שהופך את תהליך התזמון לנוח יותר.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לספרים יש סקירה ברורה של המשמרות שהוקצו להם, מה שמפחית את התנגשויות התזמון.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תקשורת משופרת: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המערכת מספקת פלטפורמה מרכזית לתקשורת בין לקוחות למספרה, ומפחיתה את הצורך בשיחות טלפון, הודעות או ביקורים אישיים.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מקבלים הודעות על אישורי תורים וזמינותם.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יעיל: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יכולים לנהל ביעילות את ימי העבודה והמשמרות שלהם באמצעות המערכת, תוך הפחתת מאמץ ידני.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ללקוחות יש גישה להיסטוריית התורים שלהם ולספרים יש גישה להיסטוריית המשמרות שלהם, מה שמשפר את השקיפות והשמירה על הרישומים.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תכונות נוחות: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תכונות נוספות כגון הנחיות למספרה דרך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גישה מהירה לטלפון ולדוא"ל של המספרה, משפרות את חווית המשתמש הכוללת.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DC5FF-3A48-B0F4-E806-C0C5FC8D0043}"/>
              </a:ext>
            </a:extLst>
          </p:cNvPr>
          <p:cNvSpPr/>
          <p:nvPr/>
        </p:nvSpPr>
        <p:spPr>
          <a:xfrm>
            <a:off x="7506219" y="95109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012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דרישות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688227"/>
            <a:ext cx="93664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פונקציונאליות: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רישום ואימות משתמשים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ללקוחות ולספרים ליצור חשבונות ולאמתם בצורה מאובטחת.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משמרות לספר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לספרים לקבוע את ימי העבודה והמשמרות שלהם ולנהל את זמינותם לתורים.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תזמון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ללקוחות לקבוע תורים עם הספרים המועדפים על ידי בחירת משבצות זמן זמינות וסוגי 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ללקוחות אפשרויות להציג, לשנות ולבטל את התורים הקרובים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ללקוחות היסטוריה של תורים קודמים, כולל פרטים כגון שם הספר, תאריך, 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גישה למידע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גישה מהירה ליצירת קשר עם המספרה, על ידי מספר טלפון ואימייל, כמו גם הנחיות הגעה דרך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0A758-05D1-5517-B454-0649BB7C90A3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016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070F3-ACB4-391A-BCA5-49AB675BEC2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תוכן עניינים</a:t>
            </a:r>
            <a:endParaRPr lang="en-US" sz="36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F6600-7705-98CD-B157-E06117C27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04915"/>
              </p:ext>
            </p:extLst>
          </p:nvPr>
        </p:nvGraphicFramePr>
        <p:xfrm>
          <a:off x="4841542" y="643466"/>
          <a:ext cx="6652246" cy="5568746"/>
        </p:xfrm>
        <a:graphic>
          <a:graphicData uri="http://schemas.openxmlformats.org/drawingml/2006/table">
            <a:tbl>
              <a:tblPr rtl="1" firstRow="1" firstCol="1" bandRow="1"/>
              <a:tblGrid>
                <a:gridCol w="6652246">
                  <a:extLst>
                    <a:ext uri="{9D8B030D-6E8A-4147-A177-3AD203B41FA5}">
                      <a16:colId xmlns:a16="http://schemas.microsoft.com/office/drawing/2014/main" val="1232126380"/>
                    </a:ext>
                  </a:extLst>
                </a:gridCol>
              </a:tblGrid>
              <a:tr h="831610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4400" b="1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כותרת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068692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חלוקת תפקידים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921198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768820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דרישות 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38891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פיצ'רים מרכזיים לשימוש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67793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תרשימי </a:t>
                      </a:r>
                      <a:r>
                        <a:rPr lang="en-US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UML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08316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מבנה 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83531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ציון פערים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535963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תיאור המערכת - סרטון</a:t>
                      </a:r>
                      <a:endParaRPr lang="he-IL" sz="4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42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6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דרישות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688227"/>
            <a:ext cx="9366463" cy="176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לא פונקציונאליות: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גישה לאתר מכל מכשיר –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מאפשר למשתמשים גלישה תקינה באתר דרך מחשבים, פלאפונים, טאבלטים ועוד.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זמן טעינה –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מאפשר למשתמשים טעינה של תוכן מסוים באתר בזמן מהיר של עד 3 שניות.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A346DB-41B8-18AE-967A-C737D41E61CB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54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4455399" y="214235"/>
            <a:ext cx="76604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פיצ'רים מרכזיים למימוש: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1785842" y="1688227"/>
            <a:ext cx="10201084" cy="474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פרופילי משתמש -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פרופילים נפרדים עבור לקוחות וספרים, כל אחד עם פונקציות ספציפיות המותאמות לצרכיו.</a:t>
            </a: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ממשק עשיר בתכונות עבור לקוחות לעיון בספרים זמינים בקלות, לבחור תאריכים ושעות מועדפים ולהזמין תורים.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זמינות בזמן אמת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עדכון בזמן אמת של זמינות התור כדי למנוע תורים כפולים.</a:t>
            </a:r>
            <a:endParaRPr lang="he-IL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כמו כן, עדכון בזמן אמת של זמינות המשמרת עבור הספרים כדי למנוע משמרת כפולה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תורים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כלים ללקוחות לניהול התורים שלהם, לרבות שינוי תור, ביטול תור וצפייה בתורים קודמים.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משמרות לספרים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מערכת לספרים לקביעת ימי העבודה והמשמרות שלהם.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תיעוד מקיף של תורים קודמים ללקוחות כולל פרטים כמו תאריך, שעה, שם ספר והשירותים הניתן.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משמרות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תיעוד מקיף של משמרות(עבר ועתיד) הספרים, הכולל פרטים כמו שם ספר, תאריך וסוג המשמרת.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C0D3BB-2E4C-9F3C-A25E-0C062683DCCA}"/>
              </a:ext>
            </a:extLst>
          </p:cNvPr>
          <p:cNvSpPr/>
          <p:nvPr/>
        </p:nvSpPr>
        <p:spPr>
          <a:xfrm>
            <a:off x="5379869" y="1154097"/>
            <a:ext cx="6735932" cy="7580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414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6940848" y="923128"/>
            <a:ext cx="5046077" cy="1352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מציג את התהליך של כל סוג משתמש באתר ואת הפונקציונאליות האפשרית בשבילו.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work schedule&#10;&#10;Description automatically generated">
            <a:extLst>
              <a:ext uri="{FF2B5EF4-FFF2-40B4-BE49-F238E27FC236}">
                <a16:creationId xmlns:a16="http://schemas.microsoft.com/office/drawing/2014/main" id="{EAE95E05-4A84-F275-6461-3A0D5D0F7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6" y="379458"/>
            <a:ext cx="6264315" cy="6374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E55979-6C8C-A528-3401-0667C8A554B4}"/>
              </a:ext>
            </a:extLst>
          </p:cNvPr>
          <p:cNvSpPr/>
          <p:nvPr/>
        </p:nvSpPr>
        <p:spPr>
          <a:xfrm>
            <a:off x="7506219" y="81926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2787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8684883" y="923128"/>
            <a:ext cx="3302041" cy="1352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מתאר תהליך קביעת תור של לקוח אצל ספר וכל הכרוך בכך.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5C2E9-1B54-F0E2-C1E2-BDB83F0A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" y="1478993"/>
            <a:ext cx="8581312" cy="4559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D33F95-DE72-BD65-D7C8-4103F006AFB9}"/>
              </a:ext>
            </a:extLst>
          </p:cNvPr>
          <p:cNvSpPr/>
          <p:nvPr/>
        </p:nvSpPr>
        <p:spPr>
          <a:xfrm>
            <a:off x="7506219" y="788286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733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8684884" y="923128"/>
            <a:ext cx="3302042" cy="1455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מתאר תהליך קביעת משמרת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 ספר במערכת.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C439E-B55A-5E13-A726-C0D4368F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" y="1307159"/>
            <a:ext cx="8641143" cy="5113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F605FC-D275-1C19-FAB0-F718031E468D}"/>
              </a:ext>
            </a:extLst>
          </p:cNvPr>
          <p:cNvSpPr/>
          <p:nvPr/>
        </p:nvSpPr>
        <p:spPr>
          <a:xfrm>
            <a:off x="7506219" y="81926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593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23623"/>
            <a:ext cx="9366463" cy="5457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 צד לקוח 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signUp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תהליך הרשמה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כלים לנהל את ימי העבודה שלהם ולעדכן את זמינותם.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חיבור וקישור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דרך לצפות במשמרות שלהם.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לבטל את התורים הקיימים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לצפות בתורים העתידיים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לצפות בתורי עבר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signUp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תהליך הרשמה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חיבור וקישור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כלים לקבוע תור לפי דרישותיהם.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B74A-C3E5-FD26-3331-E8E77ACE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02" y="3776263"/>
            <a:ext cx="1952317" cy="270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44CA7-5235-0600-7C05-1EAA50F3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80" y="186621"/>
            <a:ext cx="2020005" cy="239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EADF2-ED31-FA98-6647-FA8331AF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3" y="186621"/>
            <a:ext cx="2835176" cy="2390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AF009-70A3-ACCF-06F6-40E7E2B3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" y="4014672"/>
            <a:ext cx="2479978" cy="2231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0013D7-802C-D75D-8247-3C8CAD969ED2}"/>
              </a:ext>
            </a:extLst>
          </p:cNvPr>
          <p:cNvSpPr/>
          <p:nvPr/>
        </p:nvSpPr>
        <p:spPr>
          <a:xfrm>
            <a:off x="7506219" y="96167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79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4661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 צד שרת 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barbeShifts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בשליפה של כלל המשמרות של ספרים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בביטול של תורים במערכת.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בהצגת תורים עתידיים ללקוח.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בהצגת תורי עבר ללקוח.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בקביעת תורים על ידי הלקוחות.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בקביעת משמרות על ידי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מנהל חשבונות לקוח, אימות והרשאות גישה.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מנהל חשבונות ספר, אימות והרשאות גישה.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8)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מטפל בשליפה של כלל המשמרות 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לספר ספציפי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2A113-F614-8D2E-6705-78AEE12352DC}"/>
              </a:ext>
            </a:extLst>
          </p:cNvPr>
          <p:cNvSpPr/>
          <p:nvPr/>
        </p:nvSpPr>
        <p:spPr>
          <a:xfrm>
            <a:off x="7506219" y="92702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56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appointmentModel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מקשר את המערכת לקולקשיין של התורים(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1D8EC-3B76-2641-AB16-7282C4E7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8" y="2351155"/>
            <a:ext cx="8470378" cy="43845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82E1A-5E28-2C2D-7179-350DF10163C4}"/>
              </a:ext>
            </a:extLst>
          </p:cNvPr>
          <p:cNvSpPr/>
          <p:nvPr/>
        </p:nvSpPr>
        <p:spPr>
          <a:xfrm>
            <a:off x="7506219" y="96439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364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barberModel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מקשר את המערכת לקולקשיין של הספרים(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887EB-6FC8-FC2E-859A-79279510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7" y="2360695"/>
            <a:ext cx="9133804" cy="44426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40CE55-B7C7-E300-7A6E-D0D6DE51133A}"/>
              </a:ext>
            </a:extLst>
          </p:cNvPr>
          <p:cNvSpPr/>
          <p:nvPr/>
        </p:nvSpPr>
        <p:spPr>
          <a:xfrm>
            <a:off x="7506219" y="95485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120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clientModel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מקשר את המערכת לקולקשיין של הלקוחות(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5EA6E-8427-966C-1027-B8F6215D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" y="2408894"/>
            <a:ext cx="8276141" cy="43514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DDD29A-6747-C257-7FDD-D3BDC90E1B25}"/>
              </a:ext>
            </a:extLst>
          </p:cNvPr>
          <p:cNvSpPr/>
          <p:nvPr/>
        </p:nvSpPr>
        <p:spPr>
          <a:xfrm>
            <a:off x="7506219" y="93772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82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499E-9EF6-592D-919E-4F8F60AB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419" y="334052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67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</a:t>
            </a:r>
            <a:r>
              <a:rPr lang="he-IL" sz="44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sz="67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תפקידים</a:t>
            </a:r>
            <a:r>
              <a:rPr lang="he-IL" sz="44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L" sz="4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7388-F874-588B-96AB-94E27849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dirty="0"/>
              <a:t>כדי ליעל את התהליך של חלוקת המשימות והתפקידים השתמשנו באתר שבדיוק עונה על הצורך הזה</a:t>
            </a:r>
            <a:r>
              <a:rPr lang="en-US" sz="1800" dirty="0"/>
              <a:t> </a:t>
            </a:r>
            <a:r>
              <a:rPr lang="he-IL" sz="1800" dirty="0"/>
              <a:t>-&gt; </a:t>
            </a:r>
            <a:r>
              <a:rPr lang="en-US" sz="1800" dirty="0"/>
              <a:t>Trello</a:t>
            </a:r>
            <a:r>
              <a:rPr lang="he-IL" sz="1800" dirty="0"/>
              <a:t>.</a:t>
            </a:r>
            <a:endParaRPr lang="LID4096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796D6-09EC-A9CC-BBC4-9BDC2C82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784"/>
            <a:ext cx="12192000" cy="3416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58DF62-FDE2-E280-51A6-42933CB1E7E5}"/>
              </a:ext>
            </a:extLst>
          </p:cNvPr>
          <p:cNvSpPr/>
          <p:nvPr/>
        </p:nvSpPr>
        <p:spPr>
          <a:xfrm>
            <a:off x="7392438" y="111432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092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מקשר את המערכת לקולקשיין של המשמרות(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EE65F-4F7C-C85C-822A-54D81C42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3" y="2401191"/>
            <a:ext cx="8854893" cy="43898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2800E-5F57-E218-44FB-C25F860D5559}"/>
              </a:ext>
            </a:extLst>
          </p:cNvPr>
          <p:cNvSpPr/>
          <p:nvPr/>
        </p:nvSpPr>
        <p:spPr>
          <a:xfrm>
            <a:off x="7506219" y="945428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777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40225"/>
            <a:ext cx="9366463" cy="507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קומפוננטות: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מנהל את היבטי הניווט והאימות של אפליקציית האינטרנט, תוך רינדור (המרת מידע להצגה ויזואלית) אלמנטים שונים בהתבסס על מצב וסוג האימות של המשתמש.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כתפריט ניווט המותאם לספרים, ומספק גישה נוחה לפונקציות שונות הקשורות ללוח הזמנים שלהם לעבודה ולארגון המשמרות בתוך האפליקציה.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כתפריט ניווט המותאם ללקוחות, ומספק גישה נוחה לפונקציות שונות הקשורות לתורים שלהם בתוך האפליקציה.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BarbersList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ספר מרשימה שנשלפת מהשרת, טיפול באירועי בחירה והצגת הודעות מתאימות למשתמש בהתבסס על מצב השליפה.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יום ומשמרת לקביעת תורים עם ספר ספציפי, שליפת המשמרות הזמינות של אותו ספר מהשרת ומתן מידע למשתמש בהתאם לזמינות המשמרות.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שעה לקביעת תורים עם ספר ספציפי ויום ספציפי שנבחר, איסוף השעות הזמינות מהשרת ומתן מידע למשתמש בהתאם לזמינות השעות.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HaircutTypeSelector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לבחירת סוג תספורת בעת קביעת תור, מספק תפריט נפתח עם אפשרויות מוגדרות מראש וטיפול בבחירות המשתמש.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12CDA-0080-4145-C137-6451586C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9" y="1462924"/>
            <a:ext cx="2400423" cy="1047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793D1D-E9BB-3963-9CFA-2BD67D9409AB}"/>
              </a:ext>
            </a:extLst>
          </p:cNvPr>
          <p:cNvSpPr/>
          <p:nvPr/>
        </p:nvSpPr>
        <p:spPr>
          <a:xfrm>
            <a:off x="7506219" y="86591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449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15678"/>
            <a:ext cx="9366463" cy="2099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קומפוננטות: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Footercomp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רכיב זה משמש כחלק התחתון של אפליקציית האינטרנט, ומספק אפשרויות ליצירת קשר (אימייל, טלפון) וכפתור לפתיחת אפליקציית הניווט של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יחד עם הודעת זכויות יוצרים.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Wazebutton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רכיב זה משמש מעבר מהיר לאפליקציית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והכוונה מהירה לכתובת המספרה.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ImageSlider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רכיב זה משמש להצגת תמונות באופן מתחלף בעמוד הראשוני של האפליקציה.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FCE8-2FC5-1BEB-914C-93AEBF6D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1" y="4370607"/>
            <a:ext cx="7711932" cy="10039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2B1B79-E017-A408-F6F5-FC7A13AAFCA9}"/>
              </a:ext>
            </a:extLst>
          </p:cNvPr>
          <p:cNvSpPr/>
          <p:nvPr/>
        </p:nvSpPr>
        <p:spPr>
          <a:xfrm>
            <a:off x="7506219" y="87479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656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15678"/>
            <a:ext cx="9366463" cy="2126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ממשקים חיצוניים: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אינטגרציית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מספק ממשק חיצוני לגישה להכוונה למספרה באמצעות אפליקציית הניווט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יצירת קשר – מספק גישה מהירה ליצירת קשר עם המספרה בדרכים שונות(מייל,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WhatsApp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שיחת טלפון).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D6DB2-40C4-C24B-CCC6-F919CFEB8D0D}"/>
              </a:ext>
            </a:extLst>
          </p:cNvPr>
          <p:cNvSpPr/>
          <p:nvPr/>
        </p:nvSpPr>
        <p:spPr>
          <a:xfrm>
            <a:off x="7506219" y="94068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66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ציון פערים: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785526" y="1270911"/>
            <a:ext cx="11201400" cy="209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בתכנון המקורי תכננו את המערכת כך שלספרים יהיו 2 אפשרויות במערכת - שיבוץ ימי עבודה וסידור משמרות.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לקראת סוף התהליך הבנו שצריך לתת לספרים אפשרות גם לבטל משמרות מכל סיבה שהיא.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בתכנון המקורי תכננו שהספרים יכנסו לסידור עבודה ויוצגו להם כלל המשמרות – גם משמרות שהתקיימו וגם משמרות שעתידות להתקיים.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פער שעלה הוא שצריך להציג רק משמרות שעתידות להתקיים בסידור עבודה, ולכן יש צורך לתת עוד אפשרות לספרים שנקראת "משמרות שהתקיימו" ושם להציג להם את משמרות העבר.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8747EE-89D7-5D66-3D2E-21E3B64926FC}"/>
              </a:ext>
            </a:extLst>
          </p:cNvPr>
          <p:cNvSpPr/>
          <p:nvPr/>
        </p:nvSpPr>
        <p:spPr>
          <a:xfrm>
            <a:off x="7582419" y="94068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092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5093638" y="-178531"/>
            <a:ext cx="7022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54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תיאור המערכת – סרטון:</a:t>
            </a:r>
            <a:endParaRPr lang="en-IL" sz="54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A65CE-2E58-0AFE-10C0-A88636AE23AA}"/>
              </a:ext>
            </a:extLst>
          </p:cNvPr>
          <p:cNvSpPr txBox="1"/>
          <p:nvPr/>
        </p:nvSpPr>
        <p:spPr>
          <a:xfrm>
            <a:off x="2055866" y="1362395"/>
            <a:ext cx="961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קישור לסרטון בגוגל דרייב:</a:t>
            </a:r>
          </a:p>
          <a:p>
            <a:pPr algn="r" rtl="1"/>
            <a:endParaRPr lang="he-IL" dirty="0"/>
          </a:p>
          <a:p>
            <a:pPr algn="r" rtl="1"/>
            <a:r>
              <a:rPr lang="he-IL" b="1" dirty="0">
                <a:hlinkClick r:id="rId2"/>
              </a:rPr>
              <a:t>לחצו למעבר לסרטון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108655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אליה שלמה: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שיבוץ ימי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מודלים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מודל ספר(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מודל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6)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dbConfig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פונקציית חיבור ל-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MongoDB 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66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רון שוסטר: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התחברות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clients/login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התחברות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barbers/login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calculateUserType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cookies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getEmailFromToken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576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יובל דהן: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מחיקת תור(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קומפוננטות(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BarbersList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HaircutTypeSelector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952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4630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ניסים עטייה: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barberShifts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תורים עתידיים(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שיבוץ ימי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קומפוננטות(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Footercomp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שאר הקבצים בפרוייקט נכתבו על ידי כלל חברי הקבוצה.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944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5670507" y="1853922"/>
            <a:ext cx="6316418" cy="2858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תיאור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פיתחנו אפליקציית אינטרנט(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application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על ידי הטכנולוגיה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Next.js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שהיא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 framework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האפליקציה כוללת שני סוגי משתמשים: לקוחות וספרים.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עבור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התהליך כרוך בהרשמה לאתר ולאחר מכן בהתחברות לאתר.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כניסה לאתר, מוצגות בפניהם האפשרויות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386A8-19F7-C4AE-4A9C-E777E5FE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2042513"/>
            <a:ext cx="5595845" cy="2971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14256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98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16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קביעת תור: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בוחרים מתוך רשימה של ספרים זמינים.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יום מתוך לוח הזמנים של הספר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שעה מתוך שעות העבודה הזמינות ביום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את סוג התספורת הרצוי אשר מוצע על ידי הספר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השלמת בחירות אלה, הלקוח ממשיך ולוחץ על קביעת התור.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התור שנבחר זמין, הוא נשמר בהצלחה.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התור שנבחר תפוס על ידי לקוח אחר, הלקוח מקבל הודעה המנחה אותו לבחור תור חלופי.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641B2-CBAC-86B4-B24D-111F24C8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722066"/>
            <a:ext cx="6115693" cy="23902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354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2357</Words>
  <Application>Microsoft Office PowerPoint</Application>
  <PresentationFormat>Widescreen</PresentationFormat>
  <Paragraphs>270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Office Theme</vt:lpstr>
      <vt:lpstr>BarbeRoom </vt:lpstr>
      <vt:lpstr>PowerPoint Presentation</vt:lpstr>
      <vt:lpstr>חלוקת תפקידים: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BarbeRoom </dc:title>
  <dc:creator>יובל דהן</dc:creator>
  <cp:lastModifiedBy>יובל דהן</cp:lastModifiedBy>
  <cp:revision>89</cp:revision>
  <dcterms:created xsi:type="dcterms:W3CDTF">2024-02-26T13:25:37Z</dcterms:created>
  <dcterms:modified xsi:type="dcterms:W3CDTF">2024-03-04T12:34:31Z</dcterms:modified>
</cp:coreProperties>
</file>